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
      <p:font typeface="Fira Sans Extra Condensed Medium"/>
      <p:regular r:id="rId33"/>
      <p:bold r:id="rId34"/>
      <p:italic r:id="rId35"/>
      <p:boldItalic r:id="rId36"/>
    </p:embeddedFont>
    <p:embeddedFont>
      <p:font typeface="Fira Sans Condensed Medium"/>
      <p:regular r:id="rId37"/>
      <p:bold r:id="rId38"/>
      <p:italic r:id="rId39"/>
      <p:boldItalic r:id="rId40"/>
    </p:embeddedFont>
    <p:embeddedFont>
      <p:font typeface="Fira Sans Extra Condense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boldItalic.fntdata"/><Relationship Id="rId20" Type="http://schemas.openxmlformats.org/officeDocument/2006/relationships/slide" Target="slides/slide16.xml"/><Relationship Id="rId42" Type="http://schemas.openxmlformats.org/officeDocument/2006/relationships/font" Target="fonts/FiraSansExtraCondensed-bold.fntdata"/><Relationship Id="rId41" Type="http://schemas.openxmlformats.org/officeDocument/2006/relationships/font" Target="fonts/FiraSansExtraCondensed-regular.fntdata"/><Relationship Id="rId22" Type="http://schemas.openxmlformats.org/officeDocument/2006/relationships/slide" Target="slides/slide18.xml"/><Relationship Id="rId44" Type="http://schemas.openxmlformats.org/officeDocument/2006/relationships/font" Target="fonts/FiraSansExtraCondensed-boldItalic.fntdata"/><Relationship Id="rId21" Type="http://schemas.openxmlformats.org/officeDocument/2006/relationships/slide" Target="slides/slide17.xml"/><Relationship Id="rId43" Type="http://schemas.openxmlformats.org/officeDocument/2006/relationships/font" Target="fonts/FiraSansExtraCondense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FiraSansExtraCondensedMedium-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FiraSansExtraCondensedMedium-italic.fntdata"/><Relationship Id="rId12" Type="http://schemas.openxmlformats.org/officeDocument/2006/relationships/slide" Target="slides/slide8.xml"/><Relationship Id="rId34" Type="http://schemas.openxmlformats.org/officeDocument/2006/relationships/font" Target="fonts/FiraSansExtraCondensedMedium-bold.fntdata"/><Relationship Id="rId15" Type="http://schemas.openxmlformats.org/officeDocument/2006/relationships/slide" Target="slides/slide11.xml"/><Relationship Id="rId37" Type="http://schemas.openxmlformats.org/officeDocument/2006/relationships/font" Target="fonts/FiraSansCondensedMedium-regular.fntdata"/><Relationship Id="rId14" Type="http://schemas.openxmlformats.org/officeDocument/2006/relationships/slide" Target="slides/slide10.xml"/><Relationship Id="rId36" Type="http://schemas.openxmlformats.org/officeDocument/2006/relationships/font" Target="fonts/FiraSansExtraCondensedMedium-boldItalic.fntdata"/><Relationship Id="rId17" Type="http://schemas.openxmlformats.org/officeDocument/2006/relationships/slide" Target="slides/slide13.xml"/><Relationship Id="rId39" Type="http://schemas.openxmlformats.org/officeDocument/2006/relationships/font" Target="fonts/FiraSansCondensedMedium-italic.fntdata"/><Relationship Id="rId16" Type="http://schemas.openxmlformats.org/officeDocument/2006/relationships/slide" Target="slides/slide12.xml"/><Relationship Id="rId38" Type="http://schemas.openxmlformats.org/officeDocument/2006/relationships/font" Target="fonts/FiraSansCondensed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cd7acad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cd7acad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cd7acad1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cd7acad1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cd7acad19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cd7acad19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cd7acad1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cd7acad1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cd7acad1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cd7acad1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cd7acad1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cd7acad1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3cd7acad19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3cd7acad19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d09e051e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3d09e051e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cd7acad1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cd7acad1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cd7acad1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cd7acad1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cd7acad1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3cd7acad1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cd7acad1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3cd7acad1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3cd7acad1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3cd7acad1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cd7acad1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3cd7acad1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3cd7acad19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3cd7acad19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cd7acad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cd7acad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cd7acad1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cd7acad1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cd7acad19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cd7acad19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cd7acad19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cd7acad19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cd7acad19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cd7acad19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cd7acad19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3cd7acad19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cd7acad1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cd7acad1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475"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183800" y="0"/>
            <a:ext cx="7960500" cy="4144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1899474"/>
            <a:ext cx="1575000" cy="3244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2" name="Google Shape;12;p2"/>
          <p:cNvSpPr txBox="1"/>
          <p:nvPr>
            <p:ph type="ctrTitle"/>
          </p:nvPr>
        </p:nvSpPr>
        <p:spPr>
          <a:xfrm>
            <a:off x="4697175" y="1320225"/>
            <a:ext cx="3616800" cy="1657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6000"/>
              <a:buNone/>
              <a:defRPr sz="6000">
                <a:solidFill>
                  <a:schemeClr val="lt1"/>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3" name="Google Shape;13;p2"/>
          <p:cNvSpPr txBox="1"/>
          <p:nvPr>
            <p:ph idx="1" type="subTitle"/>
          </p:nvPr>
        </p:nvSpPr>
        <p:spPr>
          <a:xfrm>
            <a:off x="6304925" y="3139200"/>
            <a:ext cx="2009100" cy="55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400"/>
              <a:buNone/>
              <a:defRPr sz="1400">
                <a:solidFill>
                  <a:schemeClr val="lt1"/>
                </a:solidFill>
                <a:latin typeface="Roboto Slab"/>
                <a:ea typeface="Roboto Slab"/>
                <a:cs typeface="Roboto Slab"/>
                <a:sym typeface="Roboto Slab"/>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sp>
        <p:nvSpPr>
          <p:cNvPr id="70" name="Google Shape;70;p11"/>
          <p:cNvSpPr/>
          <p:nvPr/>
        </p:nvSpPr>
        <p:spPr>
          <a:xfrm>
            <a:off x="0" y="4573650"/>
            <a:ext cx="3990000" cy="3108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rot="10800000">
            <a:off x="2207575" y="411400"/>
            <a:ext cx="6937200" cy="1077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rot="10800000">
            <a:off x="6895050" y="465250"/>
            <a:ext cx="1785900" cy="294600"/>
          </a:xfrm>
          <a:prstGeom prst="rect">
            <a:avLst/>
          </a:prstGeom>
          <a:solidFill>
            <a:schemeClr val="accent6">
              <a:alpha val="534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10800000">
            <a:off x="5808150" y="3897725"/>
            <a:ext cx="2872800" cy="1383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hasCustomPrompt="1" type="title"/>
          </p:nvPr>
        </p:nvSpPr>
        <p:spPr>
          <a:xfrm>
            <a:off x="4419275" y="1373263"/>
            <a:ext cx="3942600" cy="1690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2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1"/>
          <p:cNvSpPr txBox="1"/>
          <p:nvPr>
            <p:ph idx="1" type="body"/>
          </p:nvPr>
        </p:nvSpPr>
        <p:spPr>
          <a:xfrm>
            <a:off x="5938614" y="3191388"/>
            <a:ext cx="2377200" cy="578700"/>
          </a:xfrm>
          <a:prstGeom prst="rect">
            <a:avLst/>
          </a:prstGeom>
        </p:spPr>
        <p:txBody>
          <a:bodyPr anchorCtr="0" anchor="ctr" bIns="91425" lIns="91425" spcFirstLastPara="1" rIns="91425" wrap="square" tIns="91425">
            <a:noAutofit/>
          </a:bodyPr>
          <a:lstStyle>
            <a:lvl1pPr indent="-317500" lvl="0" marL="457200" rtl="0" algn="r">
              <a:spcBef>
                <a:spcPts val="0"/>
              </a:spcBef>
              <a:spcAft>
                <a:spcPts val="0"/>
              </a:spcAft>
              <a:buSzPts val="1400"/>
              <a:buChar char="●"/>
              <a:defRPr>
                <a:solidFill>
                  <a:schemeClr val="accent2"/>
                </a:solidFill>
                <a:latin typeface="Roboto Slab"/>
                <a:ea typeface="Roboto Slab"/>
                <a:cs typeface="Roboto Slab"/>
                <a:sym typeface="Roboto Slab"/>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7" name="Shape 77"/>
        <p:cNvGrpSpPr/>
        <p:nvPr/>
      </p:nvGrpSpPr>
      <p:grpSpPr>
        <a:xfrm>
          <a:off x="0" y="0"/>
          <a:ext cx="0" cy="0"/>
          <a:chOff x="0" y="0"/>
          <a:chExt cx="0" cy="0"/>
        </a:xfrm>
      </p:grpSpPr>
      <p:sp>
        <p:nvSpPr>
          <p:cNvPr id="78" name="Google Shape;78;p13"/>
          <p:cNvSpPr/>
          <p:nvPr/>
        </p:nvSpPr>
        <p:spPr>
          <a:xfrm>
            <a:off x="-150" y="1276200"/>
            <a:ext cx="9144000" cy="38667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cxnSp>
        <p:nvCxnSpPr>
          <p:cNvPr id="79" name="Google Shape;79;p13"/>
          <p:cNvCxnSpPr/>
          <p:nvPr/>
        </p:nvCxnSpPr>
        <p:spPr>
          <a:xfrm rot="10800000">
            <a:off x="1654675" y="1693225"/>
            <a:ext cx="0" cy="3450600"/>
          </a:xfrm>
          <a:prstGeom prst="straightConnector1">
            <a:avLst/>
          </a:prstGeom>
          <a:noFill/>
          <a:ln cap="flat" cmpd="sng" w="28575">
            <a:solidFill>
              <a:schemeClr val="lt1"/>
            </a:solidFill>
            <a:prstDash val="solid"/>
            <a:round/>
            <a:headEnd len="med" w="med" type="none"/>
            <a:tailEnd len="med" w="med" type="none"/>
          </a:ln>
        </p:spPr>
      </p:cxnSp>
      <p:cxnSp>
        <p:nvCxnSpPr>
          <p:cNvPr id="80" name="Google Shape;80;p13"/>
          <p:cNvCxnSpPr/>
          <p:nvPr/>
        </p:nvCxnSpPr>
        <p:spPr>
          <a:xfrm rot="10800000">
            <a:off x="3968125" y="1693225"/>
            <a:ext cx="0" cy="3450600"/>
          </a:xfrm>
          <a:prstGeom prst="straightConnector1">
            <a:avLst/>
          </a:prstGeom>
          <a:noFill/>
          <a:ln cap="flat" cmpd="sng" w="28575">
            <a:solidFill>
              <a:schemeClr val="lt1"/>
            </a:solidFill>
            <a:prstDash val="solid"/>
            <a:round/>
            <a:headEnd len="med" w="med" type="none"/>
            <a:tailEnd len="med" w="med" type="none"/>
          </a:ln>
        </p:spPr>
      </p:cxnSp>
      <p:cxnSp>
        <p:nvCxnSpPr>
          <p:cNvPr id="81" name="Google Shape;81;p13"/>
          <p:cNvCxnSpPr/>
          <p:nvPr/>
        </p:nvCxnSpPr>
        <p:spPr>
          <a:xfrm rot="10800000">
            <a:off x="6258550" y="1693225"/>
            <a:ext cx="0" cy="3450600"/>
          </a:xfrm>
          <a:prstGeom prst="straightConnector1">
            <a:avLst/>
          </a:prstGeom>
          <a:noFill/>
          <a:ln cap="flat" cmpd="sng" w="28575">
            <a:solidFill>
              <a:schemeClr val="lt1"/>
            </a:solidFill>
            <a:prstDash val="solid"/>
            <a:round/>
            <a:headEnd len="med" w="med" type="none"/>
            <a:tailEnd len="med" w="med" type="none"/>
          </a:ln>
        </p:spPr>
      </p:cxnSp>
      <p:sp>
        <p:nvSpPr>
          <p:cNvPr id="82" name="Google Shape;82;p13"/>
          <p:cNvSpPr txBox="1"/>
          <p:nvPr>
            <p:ph type="ctrTitle"/>
          </p:nvPr>
        </p:nvSpPr>
        <p:spPr>
          <a:xfrm>
            <a:off x="1716225" y="2084233"/>
            <a:ext cx="2056500" cy="313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83" name="Google Shape;83;p13"/>
          <p:cNvSpPr txBox="1"/>
          <p:nvPr>
            <p:ph idx="1" type="subTitle"/>
          </p:nvPr>
        </p:nvSpPr>
        <p:spPr>
          <a:xfrm>
            <a:off x="1724559" y="2471500"/>
            <a:ext cx="2056500" cy="46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84" name="Google Shape;84;p13"/>
          <p:cNvSpPr txBox="1"/>
          <p:nvPr>
            <p:ph idx="2" type="ctrTitle"/>
          </p:nvPr>
        </p:nvSpPr>
        <p:spPr>
          <a:xfrm>
            <a:off x="4034436" y="2083866"/>
            <a:ext cx="2056500" cy="313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85" name="Google Shape;85;p13"/>
          <p:cNvSpPr txBox="1"/>
          <p:nvPr>
            <p:ph idx="3" type="subTitle"/>
          </p:nvPr>
        </p:nvSpPr>
        <p:spPr>
          <a:xfrm>
            <a:off x="4038008" y="2471392"/>
            <a:ext cx="2056500" cy="46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86" name="Google Shape;86;p13"/>
          <p:cNvSpPr txBox="1"/>
          <p:nvPr>
            <p:ph hasCustomPrompt="1" idx="4" type="title"/>
          </p:nvPr>
        </p:nvSpPr>
        <p:spPr>
          <a:xfrm>
            <a:off x="4017175" y="1505875"/>
            <a:ext cx="866100" cy="468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3"/>
          <p:cNvSpPr txBox="1"/>
          <p:nvPr>
            <p:ph idx="5" type="ctrTitle"/>
          </p:nvPr>
        </p:nvSpPr>
        <p:spPr>
          <a:xfrm>
            <a:off x="6324667" y="2083890"/>
            <a:ext cx="2056500" cy="313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88" name="Google Shape;88;p13"/>
          <p:cNvSpPr txBox="1"/>
          <p:nvPr>
            <p:ph idx="6" type="subTitle"/>
          </p:nvPr>
        </p:nvSpPr>
        <p:spPr>
          <a:xfrm>
            <a:off x="6328239" y="2471417"/>
            <a:ext cx="2056500" cy="46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89" name="Google Shape;89;p13"/>
          <p:cNvSpPr txBox="1"/>
          <p:nvPr>
            <p:ph hasCustomPrompt="1" idx="7" type="title"/>
          </p:nvPr>
        </p:nvSpPr>
        <p:spPr>
          <a:xfrm>
            <a:off x="6307400" y="1505875"/>
            <a:ext cx="866100" cy="468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3"/>
          <p:cNvSpPr txBox="1"/>
          <p:nvPr>
            <p:ph hasCustomPrompt="1" idx="8" type="title"/>
          </p:nvPr>
        </p:nvSpPr>
        <p:spPr>
          <a:xfrm>
            <a:off x="1703725" y="1505875"/>
            <a:ext cx="866100" cy="468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p:nvPr>
            <p:ph idx="9"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2" name="Google Shape;92;p13"/>
          <p:cNvSpPr txBox="1"/>
          <p:nvPr>
            <p:ph idx="13" type="ctrTitle"/>
          </p:nvPr>
        </p:nvSpPr>
        <p:spPr>
          <a:xfrm>
            <a:off x="1720988" y="3752933"/>
            <a:ext cx="2056500" cy="313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93" name="Google Shape;93;p13"/>
          <p:cNvSpPr txBox="1"/>
          <p:nvPr>
            <p:ph idx="14" type="subTitle"/>
          </p:nvPr>
        </p:nvSpPr>
        <p:spPr>
          <a:xfrm>
            <a:off x="1724559" y="4140200"/>
            <a:ext cx="2056500" cy="46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4" name="Google Shape;94;p13"/>
          <p:cNvSpPr txBox="1"/>
          <p:nvPr>
            <p:ph idx="15" type="ctrTitle"/>
          </p:nvPr>
        </p:nvSpPr>
        <p:spPr>
          <a:xfrm>
            <a:off x="4035627" y="3752566"/>
            <a:ext cx="2056500" cy="313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95" name="Google Shape;95;p13"/>
          <p:cNvSpPr txBox="1"/>
          <p:nvPr>
            <p:ph idx="16" type="subTitle"/>
          </p:nvPr>
        </p:nvSpPr>
        <p:spPr>
          <a:xfrm>
            <a:off x="4038008" y="4140092"/>
            <a:ext cx="2056500" cy="46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6" name="Google Shape;96;p13"/>
          <p:cNvSpPr txBox="1"/>
          <p:nvPr>
            <p:ph hasCustomPrompt="1" idx="17" type="title"/>
          </p:nvPr>
        </p:nvSpPr>
        <p:spPr>
          <a:xfrm>
            <a:off x="4017175" y="3174575"/>
            <a:ext cx="866100" cy="468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7" name="Google Shape;97;p13"/>
          <p:cNvSpPr txBox="1"/>
          <p:nvPr>
            <p:ph idx="18" type="ctrTitle"/>
          </p:nvPr>
        </p:nvSpPr>
        <p:spPr>
          <a:xfrm>
            <a:off x="6319905" y="3752590"/>
            <a:ext cx="2056500" cy="313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98" name="Google Shape;98;p13"/>
          <p:cNvSpPr txBox="1"/>
          <p:nvPr>
            <p:ph idx="19" type="subTitle"/>
          </p:nvPr>
        </p:nvSpPr>
        <p:spPr>
          <a:xfrm>
            <a:off x="6328239" y="4140117"/>
            <a:ext cx="2056500" cy="46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9" name="Google Shape;99;p13"/>
          <p:cNvSpPr txBox="1"/>
          <p:nvPr>
            <p:ph hasCustomPrompt="1" idx="20" type="title"/>
          </p:nvPr>
        </p:nvSpPr>
        <p:spPr>
          <a:xfrm>
            <a:off x="6307400" y="3174575"/>
            <a:ext cx="866100" cy="468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0" name="Google Shape;100;p13"/>
          <p:cNvSpPr txBox="1"/>
          <p:nvPr>
            <p:ph hasCustomPrompt="1" idx="21" type="title"/>
          </p:nvPr>
        </p:nvSpPr>
        <p:spPr>
          <a:xfrm>
            <a:off x="1703725" y="3174575"/>
            <a:ext cx="866100" cy="468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01" name="Shape 101"/>
        <p:cNvGrpSpPr/>
        <p:nvPr/>
      </p:nvGrpSpPr>
      <p:grpSpPr>
        <a:xfrm>
          <a:off x="0" y="0"/>
          <a:ext cx="0" cy="0"/>
          <a:chOff x="0" y="0"/>
          <a:chExt cx="0" cy="0"/>
        </a:xfrm>
      </p:grpSpPr>
      <p:sp>
        <p:nvSpPr>
          <p:cNvPr id="102" name="Google Shape;102;p14"/>
          <p:cNvSpPr/>
          <p:nvPr/>
        </p:nvSpPr>
        <p:spPr>
          <a:xfrm>
            <a:off x="0" y="-14675"/>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0" y="978325"/>
            <a:ext cx="9144000" cy="31722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8275"/>
              </a:solidFill>
            </a:endParaRPr>
          </a:p>
        </p:txBody>
      </p:sp>
      <p:sp>
        <p:nvSpPr>
          <p:cNvPr id="104" name="Google Shape;104;p14"/>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800"/>
              <a:buNone/>
              <a:defRPr>
                <a:solidFill>
                  <a:schemeClr val="lt1"/>
                </a:solidFill>
              </a:defRPr>
            </a:lvl1pPr>
            <a:lvl2pPr lvl="1" rtl="0" algn="r">
              <a:spcBef>
                <a:spcPts val="0"/>
              </a:spcBef>
              <a:spcAft>
                <a:spcPts val="0"/>
              </a:spcAft>
              <a:buClr>
                <a:schemeClr val="lt1"/>
              </a:buClr>
              <a:buSzPts val="2800"/>
              <a:buNone/>
              <a:defRPr>
                <a:solidFill>
                  <a:schemeClr val="lt1"/>
                </a:solidFill>
              </a:defRPr>
            </a:lvl2pPr>
            <a:lvl3pPr lvl="2" rtl="0" algn="r">
              <a:spcBef>
                <a:spcPts val="0"/>
              </a:spcBef>
              <a:spcAft>
                <a:spcPts val="0"/>
              </a:spcAft>
              <a:buClr>
                <a:schemeClr val="lt1"/>
              </a:buClr>
              <a:buSzPts val="2800"/>
              <a:buNone/>
              <a:defRPr>
                <a:solidFill>
                  <a:schemeClr val="lt1"/>
                </a:solidFill>
              </a:defRPr>
            </a:lvl3pPr>
            <a:lvl4pPr lvl="3" rtl="0" algn="r">
              <a:spcBef>
                <a:spcPts val="0"/>
              </a:spcBef>
              <a:spcAft>
                <a:spcPts val="0"/>
              </a:spcAft>
              <a:buClr>
                <a:schemeClr val="lt1"/>
              </a:buClr>
              <a:buSzPts val="2800"/>
              <a:buNone/>
              <a:defRPr>
                <a:solidFill>
                  <a:schemeClr val="lt1"/>
                </a:solidFill>
              </a:defRPr>
            </a:lvl4pPr>
            <a:lvl5pPr lvl="4" rtl="0" algn="r">
              <a:spcBef>
                <a:spcPts val="0"/>
              </a:spcBef>
              <a:spcAft>
                <a:spcPts val="0"/>
              </a:spcAft>
              <a:buClr>
                <a:schemeClr val="lt1"/>
              </a:buClr>
              <a:buSzPts val="2800"/>
              <a:buNone/>
              <a:defRPr>
                <a:solidFill>
                  <a:schemeClr val="lt1"/>
                </a:solidFill>
              </a:defRPr>
            </a:lvl5pPr>
            <a:lvl6pPr lvl="5" rtl="0" algn="r">
              <a:spcBef>
                <a:spcPts val="0"/>
              </a:spcBef>
              <a:spcAft>
                <a:spcPts val="0"/>
              </a:spcAft>
              <a:buClr>
                <a:schemeClr val="lt1"/>
              </a:buClr>
              <a:buSzPts val="2800"/>
              <a:buNone/>
              <a:defRPr>
                <a:solidFill>
                  <a:schemeClr val="lt1"/>
                </a:solidFill>
              </a:defRPr>
            </a:lvl6pPr>
            <a:lvl7pPr lvl="6" rtl="0" algn="r">
              <a:spcBef>
                <a:spcPts val="0"/>
              </a:spcBef>
              <a:spcAft>
                <a:spcPts val="0"/>
              </a:spcAft>
              <a:buClr>
                <a:schemeClr val="lt1"/>
              </a:buClr>
              <a:buSzPts val="2800"/>
              <a:buNone/>
              <a:defRPr>
                <a:solidFill>
                  <a:schemeClr val="lt1"/>
                </a:solidFill>
              </a:defRPr>
            </a:lvl7pPr>
            <a:lvl8pPr lvl="7" rtl="0" algn="r">
              <a:spcBef>
                <a:spcPts val="0"/>
              </a:spcBef>
              <a:spcAft>
                <a:spcPts val="0"/>
              </a:spcAft>
              <a:buClr>
                <a:schemeClr val="lt1"/>
              </a:buClr>
              <a:buSzPts val="2800"/>
              <a:buNone/>
              <a:defRPr>
                <a:solidFill>
                  <a:schemeClr val="lt1"/>
                </a:solidFill>
              </a:defRPr>
            </a:lvl8pPr>
            <a:lvl9pPr lvl="8" rtl="0" algn="r">
              <a:spcBef>
                <a:spcPts val="0"/>
              </a:spcBef>
              <a:spcAft>
                <a:spcPts val="0"/>
              </a:spcAft>
              <a:buClr>
                <a:schemeClr val="lt1"/>
              </a:buClr>
              <a:buSzPts val="2800"/>
              <a:buNone/>
              <a:defRPr>
                <a:solidFill>
                  <a:schemeClr val="lt1"/>
                </a:solidFill>
              </a:defRPr>
            </a:lvl9pPr>
          </a:lstStyle>
          <a:p/>
        </p:txBody>
      </p:sp>
      <p:sp>
        <p:nvSpPr>
          <p:cNvPr id="105" name="Google Shape;105;p14"/>
          <p:cNvSpPr txBox="1"/>
          <p:nvPr>
            <p:ph idx="1" type="subTitle"/>
          </p:nvPr>
        </p:nvSpPr>
        <p:spPr>
          <a:xfrm flipH="1">
            <a:off x="47922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106" name="Google Shape;106;p14"/>
          <p:cNvSpPr/>
          <p:nvPr/>
        </p:nvSpPr>
        <p:spPr>
          <a:xfrm flipH="1">
            <a:off x="0" y="0"/>
            <a:ext cx="4627800" cy="3099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107" name="Shape 107"/>
        <p:cNvGrpSpPr/>
        <p:nvPr/>
      </p:nvGrpSpPr>
      <p:grpSpPr>
        <a:xfrm>
          <a:off x="0" y="0"/>
          <a:ext cx="0" cy="0"/>
          <a:chOff x="0" y="0"/>
          <a:chExt cx="0" cy="0"/>
        </a:xfrm>
      </p:grpSpPr>
      <p:sp>
        <p:nvSpPr>
          <p:cNvPr id="108" name="Google Shape;108;p15"/>
          <p:cNvSpPr/>
          <p:nvPr/>
        </p:nvSpPr>
        <p:spPr>
          <a:xfrm flipH="1">
            <a:off x="200" y="0"/>
            <a:ext cx="9144000" cy="51510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flipH="1">
            <a:off x="-75" y="0"/>
            <a:ext cx="8240100" cy="46473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10" name="Google Shape;110;p15"/>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FFFFFF"/>
              </a:buClr>
              <a:buSzPts val="28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11" name="Google Shape;111;p15"/>
          <p:cNvSpPr txBox="1"/>
          <p:nvPr>
            <p:ph idx="1" type="subTitle"/>
          </p:nvPr>
        </p:nvSpPr>
        <p:spPr>
          <a:xfrm>
            <a:off x="831200" y="2314225"/>
            <a:ext cx="40038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12" name="Google Shape;112;p15"/>
          <p:cNvSpPr/>
          <p:nvPr/>
        </p:nvSpPr>
        <p:spPr>
          <a:xfrm flipH="1">
            <a:off x="904125" y="3827725"/>
            <a:ext cx="8240100" cy="1323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13" name="Google Shape;113;p15"/>
          <p:cNvSpPr txBox="1"/>
          <p:nvPr>
            <p:ph idx="2" type="ctrTitle"/>
          </p:nvPr>
        </p:nvSpPr>
        <p:spPr>
          <a:xfrm>
            <a:off x="6050825" y="2588825"/>
            <a:ext cx="1009500" cy="376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400"/>
              <a:buNone/>
              <a:defRPr sz="14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2_1">
    <p:spTree>
      <p:nvGrpSpPr>
        <p:cNvPr id="114" name="Shape 114"/>
        <p:cNvGrpSpPr/>
        <p:nvPr/>
      </p:nvGrpSpPr>
      <p:grpSpPr>
        <a:xfrm>
          <a:off x="0" y="0"/>
          <a:ext cx="0" cy="0"/>
          <a:chOff x="0" y="0"/>
          <a:chExt cx="0" cy="0"/>
        </a:xfrm>
      </p:grpSpPr>
      <p:sp>
        <p:nvSpPr>
          <p:cNvPr id="115" name="Google Shape;115;p16"/>
          <p:cNvSpPr/>
          <p:nvPr/>
        </p:nvSpPr>
        <p:spPr>
          <a:xfrm flipH="1">
            <a:off x="475"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5942275" y="-7350"/>
            <a:ext cx="3201900" cy="15477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0" y="900600"/>
            <a:ext cx="6561900" cy="42429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18" name="Google Shape;118;p16"/>
          <p:cNvSpPr txBox="1"/>
          <p:nvPr>
            <p:ph type="ctrTitle"/>
          </p:nvPr>
        </p:nvSpPr>
        <p:spPr>
          <a:xfrm>
            <a:off x="3350450" y="2540550"/>
            <a:ext cx="3039600" cy="1921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9" name="Google Shape;119;p16"/>
          <p:cNvSpPr txBox="1"/>
          <p:nvPr>
            <p:ph hasCustomPrompt="1" idx="2" type="title"/>
          </p:nvPr>
        </p:nvSpPr>
        <p:spPr>
          <a:xfrm>
            <a:off x="89196" y="34377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20" name="Google Shape;120;p16"/>
          <p:cNvCxnSpPr/>
          <p:nvPr/>
        </p:nvCxnSpPr>
        <p:spPr>
          <a:xfrm>
            <a:off x="3189625" y="-10625"/>
            <a:ext cx="0" cy="4277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2_1_1_1">
    <p:spTree>
      <p:nvGrpSpPr>
        <p:cNvPr id="121" name="Shape 121"/>
        <p:cNvGrpSpPr/>
        <p:nvPr/>
      </p:nvGrpSpPr>
      <p:grpSpPr>
        <a:xfrm>
          <a:off x="0" y="0"/>
          <a:ext cx="0" cy="0"/>
          <a:chOff x="0" y="0"/>
          <a:chExt cx="0" cy="0"/>
        </a:xfrm>
      </p:grpSpPr>
      <p:sp>
        <p:nvSpPr>
          <p:cNvPr id="122" name="Google Shape;122;p17"/>
          <p:cNvSpPr/>
          <p:nvPr/>
        </p:nvSpPr>
        <p:spPr>
          <a:xfrm flipH="1">
            <a:off x="475"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1183800" y="0"/>
            <a:ext cx="7960500" cy="4144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0" y="1899474"/>
            <a:ext cx="1575000" cy="3244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25" name="Google Shape;125;p17"/>
          <p:cNvSpPr txBox="1"/>
          <p:nvPr>
            <p:ph type="ctrTitle"/>
          </p:nvPr>
        </p:nvSpPr>
        <p:spPr>
          <a:xfrm>
            <a:off x="3350450" y="1435700"/>
            <a:ext cx="2755800" cy="19212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FFFFFF"/>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26" name="Google Shape;126;p17"/>
          <p:cNvSpPr txBox="1"/>
          <p:nvPr>
            <p:ph hasCustomPrompt="1" idx="2" type="title"/>
          </p:nvPr>
        </p:nvSpPr>
        <p:spPr>
          <a:xfrm>
            <a:off x="89196" y="233290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27" name="Google Shape;127;p17"/>
          <p:cNvCxnSpPr/>
          <p:nvPr/>
        </p:nvCxnSpPr>
        <p:spPr>
          <a:xfrm>
            <a:off x="3189625" y="0"/>
            <a:ext cx="0" cy="3162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p:cSld name="CUSTOM_3_2_1_1_1_1_1">
    <p:spTree>
      <p:nvGrpSpPr>
        <p:cNvPr id="128" name="Shape 128"/>
        <p:cNvGrpSpPr/>
        <p:nvPr/>
      </p:nvGrpSpPr>
      <p:grpSpPr>
        <a:xfrm>
          <a:off x="0" y="0"/>
          <a:ext cx="0" cy="0"/>
          <a:chOff x="0" y="0"/>
          <a:chExt cx="0" cy="0"/>
        </a:xfrm>
      </p:grpSpPr>
      <p:sp>
        <p:nvSpPr>
          <p:cNvPr id="129" name="Google Shape;129;p18"/>
          <p:cNvSpPr/>
          <p:nvPr/>
        </p:nvSpPr>
        <p:spPr>
          <a:xfrm>
            <a:off x="0"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flipH="1">
            <a:off x="5942100" y="318625"/>
            <a:ext cx="3201900" cy="11613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flipH="1">
            <a:off x="1291050" y="627300"/>
            <a:ext cx="6561900" cy="38889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32" name="Google Shape;132;p18"/>
          <p:cNvSpPr txBox="1"/>
          <p:nvPr>
            <p:ph type="ctrTitle"/>
          </p:nvPr>
        </p:nvSpPr>
        <p:spPr>
          <a:xfrm flipH="1">
            <a:off x="1970725" y="2047850"/>
            <a:ext cx="24492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33" name="Google Shape;133;p18"/>
          <p:cNvSpPr txBox="1"/>
          <p:nvPr>
            <p:ph hasCustomPrompt="1" idx="2" type="title"/>
          </p:nvPr>
        </p:nvSpPr>
        <p:spPr>
          <a:xfrm flipH="1">
            <a:off x="4701675" y="1866322"/>
            <a:ext cx="2628600" cy="227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34" name="Google Shape;134;p18"/>
          <p:cNvCxnSpPr>
            <a:stCxn id="129" idx="0"/>
          </p:cNvCxnSpPr>
          <p:nvPr/>
        </p:nvCxnSpPr>
        <p:spPr>
          <a:xfrm>
            <a:off x="4572000" y="-7350"/>
            <a:ext cx="8700" cy="37815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p:cSld name="CUSTOM_3_2_1_1_1_1_1_1_1">
    <p:spTree>
      <p:nvGrpSpPr>
        <p:cNvPr id="135" name="Shape 135"/>
        <p:cNvGrpSpPr/>
        <p:nvPr/>
      </p:nvGrpSpPr>
      <p:grpSpPr>
        <a:xfrm>
          <a:off x="0" y="0"/>
          <a:ext cx="0" cy="0"/>
          <a:chOff x="0" y="0"/>
          <a:chExt cx="0" cy="0"/>
        </a:xfrm>
      </p:grpSpPr>
      <p:sp>
        <p:nvSpPr>
          <p:cNvPr id="136" name="Google Shape;136;p19"/>
          <p:cNvSpPr/>
          <p:nvPr/>
        </p:nvSpPr>
        <p:spPr>
          <a:xfrm>
            <a:off x="0"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flipH="1">
            <a:off x="300" y="-7350"/>
            <a:ext cx="3201900" cy="15477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flipH="1">
            <a:off x="2582575" y="900600"/>
            <a:ext cx="6561900" cy="42429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39" name="Google Shape;139;p19"/>
          <p:cNvSpPr txBox="1"/>
          <p:nvPr>
            <p:ph type="ctrTitle"/>
          </p:nvPr>
        </p:nvSpPr>
        <p:spPr>
          <a:xfrm flipH="1">
            <a:off x="2627825" y="2540550"/>
            <a:ext cx="31662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40" name="Google Shape;140;p19"/>
          <p:cNvSpPr txBox="1"/>
          <p:nvPr>
            <p:ph hasCustomPrompt="1" idx="2" type="title"/>
          </p:nvPr>
        </p:nvSpPr>
        <p:spPr>
          <a:xfrm flipH="1">
            <a:off x="6075775" y="2359022"/>
            <a:ext cx="2628600" cy="227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41" name="Google Shape;141;p19"/>
          <p:cNvCxnSpPr/>
          <p:nvPr/>
        </p:nvCxnSpPr>
        <p:spPr>
          <a:xfrm>
            <a:off x="5954850" y="-10625"/>
            <a:ext cx="0" cy="4277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42" name="Shape 142"/>
        <p:cNvGrpSpPr/>
        <p:nvPr/>
      </p:nvGrpSpPr>
      <p:grpSpPr>
        <a:xfrm>
          <a:off x="0" y="0"/>
          <a:ext cx="0" cy="0"/>
          <a:chOff x="0" y="0"/>
          <a:chExt cx="0" cy="0"/>
        </a:xfrm>
      </p:grpSpPr>
      <p:sp>
        <p:nvSpPr>
          <p:cNvPr id="143" name="Google Shape;143;p20"/>
          <p:cNvSpPr/>
          <p:nvPr/>
        </p:nvSpPr>
        <p:spPr>
          <a:xfrm flipH="1">
            <a:off x="14227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44" name="Google Shape;144;p20"/>
          <p:cNvSpPr/>
          <p:nvPr/>
        </p:nvSpPr>
        <p:spPr>
          <a:xfrm flipH="1">
            <a:off x="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45" name="Google Shape;145;p20"/>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6" name="Google Shape;146;p20"/>
          <p:cNvSpPr/>
          <p:nvPr/>
        </p:nvSpPr>
        <p:spPr>
          <a:xfrm flipH="1">
            <a:off x="8871300"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0"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a:off x="175" y="0"/>
            <a:ext cx="7960500" cy="4144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a:off x="7569475" y="1915675"/>
            <a:ext cx="1575000" cy="3228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 name="Google Shape;18;p3"/>
          <p:cNvSpPr txBox="1"/>
          <p:nvPr>
            <p:ph type="ctrTitle"/>
          </p:nvPr>
        </p:nvSpPr>
        <p:spPr>
          <a:xfrm flipH="1">
            <a:off x="3038225" y="1435700"/>
            <a:ext cx="27558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9" name="Google Shape;19;p3"/>
          <p:cNvSpPr txBox="1"/>
          <p:nvPr>
            <p:ph hasCustomPrompt="1" idx="2" type="title"/>
          </p:nvPr>
        </p:nvSpPr>
        <p:spPr>
          <a:xfrm flipH="1">
            <a:off x="6075979" y="2332900"/>
            <a:ext cx="2979300" cy="754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0" name="Google Shape;20;p3"/>
          <p:cNvCxnSpPr/>
          <p:nvPr/>
        </p:nvCxnSpPr>
        <p:spPr>
          <a:xfrm>
            <a:off x="5954850" y="0"/>
            <a:ext cx="0" cy="3162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47" name="Shape 147"/>
        <p:cNvGrpSpPr/>
        <p:nvPr/>
      </p:nvGrpSpPr>
      <p:grpSpPr>
        <a:xfrm>
          <a:off x="0" y="0"/>
          <a:ext cx="0" cy="0"/>
          <a:chOff x="0" y="0"/>
          <a:chExt cx="0" cy="0"/>
        </a:xfrm>
      </p:grpSpPr>
      <p:sp>
        <p:nvSpPr>
          <p:cNvPr id="148" name="Google Shape;148;p21"/>
          <p:cNvSpPr/>
          <p:nvPr/>
        </p:nvSpPr>
        <p:spPr>
          <a:xfrm flipH="1">
            <a:off x="14227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49" name="Google Shape;149;p21"/>
          <p:cNvSpPr/>
          <p:nvPr/>
        </p:nvSpPr>
        <p:spPr>
          <a:xfrm flipH="1">
            <a:off x="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0" name="Google Shape;150;p21"/>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1" name="Google Shape;151;p21"/>
          <p:cNvSpPr/>
          <p:nvPr/>
        </p:nvSpPr>
        <p:spPr>
          <a:xfrm flipH="1">
            <a:off x="8871300"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2" name="Google Shape;152;p21"/>
          <p:cNvSpPr/>
          <p:nvPr/>
        </p:nvSpPr>
        <p:spPr>
          <a:xfrm flipH="1">
            <a:off x="8424000" y="4603500"/>
            <a:ext cx="720000" cy="540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153" name="Shape 153"/>
        <p:cNvGrpSpPr/>
        <p:nvPr/>
      </p:nvGrpSpPr>
      <p:grpSpPr>
        <a:xfrm>
          <a:off x="0" y="0"/>
          <a:ext cx="0" cy="0"/>
          <a:chOff x="0" y="0"/>
          <a:chExt cx="0" cy="0"/>
        </a:xfrm>
      </p:grpSpPr>
      <p:sp>
        <p:nvSpPr>
          <p:cNvPr id="154" name="Google Shape;154;p22"/>
          <p:cNvSpPr/>
          <p:nvPr/>
        </p:nvSpPr>
        <p:spPr>
          <a:xfrm>
            <a:off x="0" y="0"/>
            <a:ext cx="3502800" cy="1527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5" name="Google Shape;155;p22"/>
          <p:cNvSpPr/>
          <p:nvPr/>
        </p:nvSpPr>
        <p:spPr>
          <a:xfrm>
            <a:off x="0" y="76350"/>
            <a:ext cx="1757400" cy="1527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6" name="Google Shape;156;p22"/>
          <p:cNvSpPr/>
          <p:nvPr/>
        </p:nvSpPr>
        <p:spPr>
          <a:xfrm>
            <a:off x="5641200" y="4831575"/>
            <a:ext cx="3502800" cy="312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57" name="Google Shape;157;p22"/>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3_1_1_1_1_1_1_1_1">
    <p:spTree>
      <p:nvGrpSpPr>
        <p:cNvPr id="158" name="Shape 158"/>
        <p:cNvGrpSpPr/>
        <p:nvPr/>
      </p:nvGrpSpPr>
      <p:grpSpPr>
        <a:xfrm>
          <a:off x="0" y="0"/>
          <a:ext cx="0" cy="0"/>
          <a:chOff x="0" y="0"/>
          <a:chExt cx="0" cy="0"/>
        </a:xfrm>
      </p:grpSpPr>
      <p:sp>
        <p:nvSpPr>
          <p:cNvPr id="159" name="Google Shape;159;p23"/>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60" name="Google Shape;160;p23"/>
          <p:cNvSpPr/>
          <p:nvPr/>
        </p:nvSpPr>
        <p:spPr>
          <a:xfrm>
            <a:off x="872902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1" name="Google Shape;161;p23"/>
          <p:cNvSpPr/>
          <p:nvPr/>
        </p:nvSpPr>
        <p:spPr>
          <a:xfrm>
            <a:off x="887130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2" name="Google Shape;162;p23"/>
          <p:cNvSpPr/>
          <p:nvPr/>
        </p:nvSpPr>
        <p:spPr>
          <a:xfrm rot="5400000">
            <a:off x="-2132000" y="2128800"/>
            <a:ext cx="4609200" cy="3450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3" name="Google Shape;163;p23"/>
          <p:cNvSpPr/>
          <p:nvPr/>
        </p:nvSpPr>
        <p:spPr>
          <a:xfrm rot="5400000">
            <a:off x="-2600" y="4639790"/>
            <a:ext cx="695400" cy="312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3_1_1_1_1_1_1_1_1_1_1">
    <p:spTree>
      <p:nvGrpSpPr>
        <p:cNvPr id="164" name="Shape 164"/>
        <p:cNvGrpSpPr/>
        <p:nvPr/>
      </p:nvGrpSpPr>
      <p:grpSpPr>
        <a:xfrm>
          <a:off x="0" y="0"/>
          <a:ext cx="0" cy="0"/>
          <a:chOff x="0" y="0"/>
          <a:chExt cx="0" cy="0"/>
        </a:xfrm>
      </p:grpSpPr>
      <p:sp>
        <p:nvSpPr>
          <p:cNvPr id="165" name="Google Shape;165;p24"/>
          <p:cNvSpPr/>
          <p:nvPr/>
        </p:nvSpPr>
        <p:spPr>
          <a:xfrm flipH="1">
            <a:off x="14227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6" name="Google Shape;166;p24"/>
          <p:cNvSpPr/>
          <p:nvPr/>
        </p:nvSpPr>
        <p:spPr>
          <a:xfrm flipH="1">
            <a:off x="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7" name="Google Shape;167;p24"/>
          <p:cNvSpPr/>
          <p:nvPr/>
        </p:nvSpPr>
        <p:spPr>
          <a:xfrm flipH="1">
            <a:off x="8761200" y="0"/>
            <a:ext cx="382800" cy="4413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68" name="Google Shape;168;p24"/>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3_1_1_1_1_1_1_1_1_1_1_1_1_1_1">
    <p:spTree>
      <p:nvGrpSpPr>
        <p:cNvPr id="169" name="Shape 169"/>
        <p:cNvGrpSpPr/>
        <p:nvPr/>
      </p:nvGrpSpPr>
      <p:grpSpPr>
        <a:xfrm>
          <a:off x="0" y="0"/>
          <a:ext cx="0" cy="0"/>
          <a:chOff x="0" y="0"/>
          <a:chExt cx="0" cy="0"/>
        </a:xfrm>
      </p:grpSpPr>
      <p:sp>
        <p:nvSpPr>
          <p:cNvPr id="170" name="Google Shape;170;p25"/>
          <p:cNvSpPr/>
          <p:nvPr/>
        </p:nvSpPr>
        <p:spPr>
          <a:xfrm>
            <a:off x="872902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71" name="Google Shape;171;p25"/>
          <p:cNvSpPr/>
          <p:nvPr/>
        </p:nvSpPr>
        <p:spPr>
          <a:xfrm>
            <a:off x="887130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72" name="Google Shape;172;p25"/>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3_1_1_1_1_1_1_1_1_1_1_1_1_1_1_1_1">
    <p:spTree>
      <p:nvGrpSpPr>
        <p:cNvPr id="173" name="Shape 173"/>
        <p:cNvGrpSpPr/>
        <p:nvPr/>
      </p:nvGrpSpPr>
      <p:grpSpPr>
        <a:xfrm>
          <a:off x="0" y="0"/>
          <a:ext cx="0" cy="0"/>
          <a:chOff x="0" y="0"/>
          <a:chExt cx="0" cy="0"/>
        </a:xfrm>
      </p:grpSpPr>
      <p:sp>
        <p:nvSpPr>
          <p:cNvPr id="174" name="Google Shape;174;p26"/>
          <p:cNvSpPr/>
          <p:nvPr/>
        </p:nvSpPr>
        <p:spPr>
          <a:xfrm flipH="1">
            <a:off x="0" y="679995"/>
            <a:ext cx="8481600" cy="44634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75" name="Google Shape;175;p26"/>
          <p:cNvSpPr/>
          <p:nvPr/>
        </p:nvSpPr>
        <p:spPr>
          <a:xfrm flipH="1">
            <a:off x="662875" y="7125"/>
            <a:ext cx="8481600" cy="45102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76" name="Google Shape;176;p26"/>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CUSTOM_3_1_1_1_1_1_1_1_1_1_1_1_1_1_1_1_1_1_1">
    <p:spTree>
      <p:nvGrpSpPr>
        <p:cNvPr id="177" name="Shape 177"/>
        <p:cNvGrpSpPr/>
        <p:nvPr/>
      </p:nvGrpSpPr>
      <p:grpSpPr>
        <a:xfrm>
          <a:off x="0" y="0"/>
          <a:ext cx="0" cy="0"/>
          <a:chOff x="0" y="0"/>
          <a:chExt cx="0" cy="0"/>
        </a:xfrm>
      </p:grpSpPr>
      <p:sp>
        <p:nvSpPr>
          <p:cNvPr id="178" name="Google Shape;178;p27"/>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79" name="Google Shape;179;p27"/>
          <p:cNvSpPr/>
          <p:nvPr/>
        </p:nvSpPr>
        <p:spPr>
          <a:xfrm flipH="1">
            <a:off x="142275" y="0"/>
            <a:ext cx="272700" cy="51435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0" name="Google Shape;180;p27"/>
          <p:cNvSpPr/>
          <p:nvPr/>
        </p:nvSpPr>
        <p:spPr>
          <a:xfrm flipH="1">
            <a:off x="0" y="1230300"/>
            <a:ext cx="272700" cy="39132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2">
  <p:cSld name="CUSTOM_3_1_1_1_1_1_1_1_1_1_1_1_1_1_1_1_1_1_1_1_1_1">
    <p:spTree>
      <p:nvGrpSpPr>
        <p:cNvPr id="181" name="Shape 181"/>
        <p:cNvGrpSpPr/>
        <p:nvPr/>
      </p:nvGrpSpPr>
      <p:grpSpPr>
        <a:xfrm>
          <a:off x="0" y="0"/>
          <a:ext cx="0" cy="0"/>
          <a:chOff x="0" y="0"/>
          <a:chExt cx="0" cy="0"/>
        </a:xfrm>
      </p:grpSpPr>
      <p:sp>
        <p:nvSpPr>
          <p:cNvPr id="182" name="Google Shape;182;p28"/>
          <p:cNvSpPr/>
          <p:nvPr/>
        </p:nvSpPr>
        <p:spPr>
          <a:xfrm>
            <a:off x="384550" y="2229900"/>
            <a:ext cx="272700" cy="6837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3" name="Google Shape;183;p28"/>
          <p:cNvSpPr/>
          <p:nvPr/>
        </p:nvSpPr>
        <p:spPr>
          <a:xfrm>
            <a:off x="0" y="0"/>
            <a:ext cx="5244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4" name="Google Shape;184;p28"/>
          <p:cNvSpPr/>
          <p:nvPr/>
        </p:nvSpPr>
        <p:spPr>
          <a:xfrm>
            <a:off x="9032650" y="0"/>
            <a:ext cx="111300" cy="47286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5" name="Google Shape;185;p28"/>
          <p:cNvSpPr/>
          <p:nvPr/>
        </p:nvSpPr>
        <p:spPr>
          <a:xfrm>
            <a:off x="8800375" y="4105050"/>
            <a:ext cx="343500" cy="10458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186" name="Google Shape;186;p28"/>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187" name="Shape 187"/>
        <p:cNvGrpSpPr/>
        <p:nvPr/>
      </p:nvGrpSpPr>
      <p:grpSpPr>
        <a:xfrm>
          <a:off x="0" y="0"/>
          <a:ext cx="0" cy="0"/>
          <a:chOff x="0" y="0"/>
          <a:chExt cx="0" cy="0"/>
        </a:xfrm>
      </p:grpSpPr>
      <p:sp>
        <p:nvSpPr>
          <p:cNvPr id="188" name="Google Shape;188;p29"/>
          <p:cNvSpPr/>
          <p:nvPr/>
        </p:nvSpPr>
        <p:spPr>
          <a:xfrm>
            <a:off x="4560425" y="471475"/>
            <a:ext cx="4587300" cy="42006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7500" y="471475"/>
            <a:ext cx="4587300" cy="42006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idx="1" type="subTitle"/>
          </p:nvPr>
        </p:nvSpPr>
        <p:spPr>
          <a:xfrm>
            <a:off x="759113" y="2567868"/>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91" name="Google Shape;191;p29"/>
          <p:cNvSpPr txBox="1"/>
          <p:nvPr>
            <p:ph idx="2" type="subTitle"/>
          </p:nvPr>
        </p:nvSpPr>
        <p:spPr>
          <a:xfrm>
            <a:off x="5411863" y="2567868"/>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92" name="Google Shape;192;p29"/>
          <p:cNvSpPr txBox="1"/>
          <p:nvPr>
            <p:ph type="ctrTitle"/>
          </p:nvPr>
        </p:nvSpPr>
        <p:spPr>
          <a:xfrm>
            <a:off x="792969" y="1793125"/>
            <a:ext cx="2797200" cy="644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lt1"/>
              </a:buClr>
              <a:buSzPts val="1800"/>
              <a:buFont typeface="Fira Sans Condensed Medium"/>
              <a:buNone/>
              <a:defRPr sz="2000">
                <a:solidFill>
                  <a:schemeClr val="lt1"/>
                </a:solidFill>
              </a:defRPr>
            </a:lvl1pPr>
            <a:lvl2pPr lvl="1"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193" name="Google Shape;193;p29"/>
          <p:cNvSpPr txBox="1"/>
          <p:nvPr>
            <p:ph idx="3" type="ctrTitle"/>
          </p:nvPr>
        </p:nvSpPr>
        <p:spPr>
          <a:xfrm>
            <a:off x="5445719" y="1793125"/>
            <a:ext cx="2797200" cy="644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lt1"/>
              </a:buClr>
              <a:buSzPts val="1800"/>
              <a:buFont typeface="Fira Sans Condensed Medium"/>
              <a:buNone/>
              <a:defRPr sz="2000">
                <a:solidFill>
                  <a:schemeClr val="lt1"/>
                </a:solidFill>
              </a:defRPr>
            </a:lvl1pPr>
            <a:lvl2pPr lvl="1"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r">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grpSp>
        <p:nvGrpSpPr>
          <p:cNvPr id="194" name="Google Shape;194;p29"/>
          <p:cNvGrpSpPr/>
          <p:nvPr/>
        </p:nvGrpSpPr>
        <p:grpSpPr>
          <a:xfrm>
            <a:off x="4576072" y="4075"/>
            <a:ext cx="392700" cy="5157600"/>
            <a:chOff x="3047922" y="4075"/>
            <a:chExt cx="392700" cy="5157600"/>
          </a:xfrm>
        </p:grpSpPr>
        <p:sp>
          <p:nvSpPr>
            <p:cNvPr id="195" name="Google Shape;195;p29"/>
            <p:cNvSpPr/>
            <p:nvPr/>
          </p:nvSpPr>
          <p:spPr>
            <a:xfrm rot="5400000">
              <a:off x="3017322" y="2373000"/>
              <a:ext cx="453900" cy="392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9"/>
            <p:cNvCxnSpPr/>
            <p:nvPr/>
          </p:nvCxnSpPr>
          <p:spPr>
            <a:xfrm>
              <a:off x="3053725" y="4075"/>
              <a:ext cx="0" cy="5157600"/>
            </a:xfrm>
            <a:prstGeom prst="straightConnector1">
              <a:avLst/>
            </a:prstGeom>
            <a:noFill/>
            <a:ln cap="flat" cmpd="sng" w="28575">
              <a:solidFill>
                <a:schemeClr val="lt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197" name="Shape 197"/>
        <p:cNvGrpSpPr/>
        <p:nvPr/>
      </p:nvGrpSpPr>
      <p:grpSpPr>
        <a:xfrm>
          <a:off x="0" y="0"/>
          <a:ext cx="0" cy="0"/>
          <a:chOff x="0" y="0"/>
          <a:chExt cx="0" cy="0"/>
        </a:xfrm>
      </p:grpSpPr>
      <p:sp>
        <p:nvSpPr>
          <p:cNvPr id="198" name="Google Shape;198;p30"/>
          <p:cNvSpPr/>
          <p:nvPr/>
        </p:nvSpPr>
        <p:spPr>
          <a:xfrm>
            <a:off x="75" y="469725"/>
            <a:ext cx="3048000" cy="4199400"/>
          </a:xfrm>
          <a:prstGeom prst="rect">
            <a:avLst/>
          </a:prstGeom>
          <a:solidFill>
            <a:schemeClr val="accent6">
              <a:alpha val="761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3050200" y="470909"/>
            <a:ext cx="3048000" cy="41994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6095925" y="469725"/>
            <a:ext cx="3048000" cy="4199400"/>
          </a:xfrm>
          <a:prstGeom prst="rect">
            <a:avLst/>
          </a:prstGeom>
          <a:solidFill>
            <a:schemeClr val="accent4">
              <a:alpha val="592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type="ctrTitle"/>
          </p:nvPr>
        </p:nvSpPr>
        <p:spPr>
          <a:xfrm>
            <a:off x="724977" y="2727761"/>
            <a:ext cx="1881300" cy="2823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rgbClr val="FFFFFF"/>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202" name="Google Shape;202;p30"/>
          <p:cNvSpPr txBox="1"/>
          <p:nvPr>
            <p:ph idx="1" type="subTitle"/>
          </p:nvPr>
        </p:nvSpPr>
        <p:spPr>
          <a:xfrm>
            <a:off x="729350" y="3071119"/>
            <a:ext cx="1881300" cy="8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03" name="Google Shape;203;p30"/>
          <p:cNvSpPr txBox="1"/>
          <p:nvPr>
            <p:ph idx="2" type="ctrTitle"/>
          </p:nvPr>
        </p:nvSpPr>
        <p:spPr>
          <a:xfrm>
            <a:off x="3634602" y="2688879"/>
            <a:ext cx="1881300" cy="2823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lt1"/>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204" name="Google Shape;204;p30"/>
          <p:cNvSpPr txBox="1"/>
          <p:nvPr>
            <p:ph idx="3" type="subTitle"/>
          </p:nvPr>
        </p:nvSpPr>
        <p:spPr>
          <a:xfrm>
            <a:off x="3628175" y="3071119"/>
            <a:ext cx="1881300" cy="8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05" name="Google Shape;205;p30"/>
          <p:cNvSpPr txBox="1"/>
          <p:nvPr>
            <p:ph idx="4" type="ctrTitle"/>
          </p:nvPr>
        </p:nvSpPr>
        <p:spPr>
          <a:xfrm>
            <a:off x="6537214" y="2727761"/>
            <a:ext cx="1881300" cy="2823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lt1"/>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9pPr>
          </a:lstStyle>
          <a:p/>
        </p:txBody>
      </p:sp>
      <p:sp>
        <p:nvSpPr>
          <p:cNvPr id="206" name="Google Shape;206;p30"/>
          <p:cNvSpPr txBox="1"/>
          <p:nvPr>
            <p:ph idx="5" type="subTitle"/>
          </p:nvPr>
        </p:nvSpPr>
        <p:spPr>
          <a:xfrm>
            <a:off x="6531350" y="3071119"/>
            <a:ext cx="1881300" cy="8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07" name="Google Shape;207;p30"/>
          <p:cNvSpPr txBox="1"/>
          <p:nvPr>
            <p:ph idx="6" type="ctrTitle"/>
          </p:nvPr>
        </p:nvSpPr>
        <p:spPr>
          <a:xfrm>
            <a:off x="720000" y="8448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rot="5400000">
            <a:off x="6331050" y="-16965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3" name="Google Shape;23;p4"/>
          <p:cNvSpPr/>
          <p:nvPr/>
        </p:nvSpPr>
        <p:spPr>
          <a:xfrm rot="-5400000">
            <a:off x="2704200" y="-2704200"/>
            <a:ext cx="272700" cy="56811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4" name="Google Shape;24;p4"/>
          <p:cNvSpPr/>
          <p:nvPr/>
        </p:nvSpPr>
        <p:spPr>
          <a:xfrm rot="5400000">
            <a:off x="5126250" y="1125725"/>
            <a:ext cx="384900" cy="76506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5" name="Google Shape;25;p4"/>
          <p:cNvSpPr/>
          <p:nvPr/>
        </p:nvSpPr>
        <p:spPr>
          <a:xfrm flipH="1">
            <a:off x="8965500" y="945650"/>
            <a:ext cx="178500" cy="22266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6" name="Google Shape;26;p4"/>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 name="Google Shape;27;p4"/>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accent2"/>
              </a:buClr>
              <a:buSzPts val="1500"/>
              <a:buFont typeface="Roboto Slab"/>
              <a:buAutoNum type="arabicPeriod"/>
              <a:defRPr sz="1200">
                <a:solidFill>
                  <a:srgbClr val="073763"/>
                </a:solidFill>
                <a:latin typeface="Roboto Slab"/>
                <a:ea typeface="Roboto Slab"/>
                <a:cs typeface="Roboto Slab"/>
                <a:sym typeface="Roboto Slab"/>
              </a:defRPr>
            </a:lvl1pPr>
            <a:lvl2pPr indent="-317500" lvl="1" marL="914400" rtl="0">
              <a:spcBef>
                <a:spcPts val="0"/>
              </a:spcBef>
              <a:spcAft>
                <a:spcPts val="0"/>
              </a:spcAft>
              <a:buClr>
                <a:schemeClr val="accent2"/>
              </a:buClr>
              <a:buSzPts val="1400"/>
              <a:buFont typeface="Roboto Slab"/>
              <a:buAutoNum type="alphaLcPeriod"/>
              <a:defRPr>
                <a:solidFill>
                  <a:srgbClr val="073763"/>
                </a:solidFill>
              </a:defRPr>
            </a:lvl2pPr>
            <a:lvl3pPr indent="-317500" lvl="2" marL="1371600" rtl="0">
              <a:spcBef>
                <a:spcPts val="0"/>
              </a:spcBef>
              <a:spcAft>
                <a:spcPts val="0"/>
              </a:spcAft>
              <a:buClr>
                <a:schemeClr val="accent2"/>
              </a:buClr>
              <a:buSzPts val="1400"/>
              <a:buFont typeface="Roboto Slab"/>
              <a:buAutoNum type="romanLcPeriod"/>
              <a:defRPr>
                <a:solidFill>
                  <a:srgbClr val="073763"/>
                </a:solidFill>
              </a:defRPr>
            </a:lvl3pPr>
            <a:lvl4pPr indent="-317500" lvl="3" marL="1828800" rtl="0">
              <a:spcBef>
                <a:spcPts val="0"/>
              </a:spcBef>
              <a:spcAft>
                <a:spcPts val="0"/>
              </a:spcAft>
              <a:buClr>
                <a:schemeClr val="accent2"/>
              </a:buClr>
              <a:buSzPts val="1400"/>
              <a:buFont typeface="Roboto Slab"/>
              <a:buAutoNum type="arabicPeriod"/>
              <a:defRPr>
                <a:solidFill>
                  <a:srgbClr val="073763"/>
                </a:solidFill>
              </a:defRPr>
            </a:lvl4pPr>
            <a:lvl5pPr indent="-317500" lvl="4" marL="2286000" rtl="0">
              <a:spcBef>
                <a:spcPts val="0"/>
              </a:spcBef>
              <a:spcAft>
                <a:spcPts val="0"/>
              </a:spcAft>
              <a:buClr>
                <a:schemeClr val="accent2"/>
              </a:buClr>
              <a:buSzPts val="1400"/>
              <a:buFont typeface="Roboto Slab"/>
              <a:buAutoNum type="alphaLcPeriod"/>
              <a:defRPr>
                <a:solidFill>
                  <a:srgbClr val="073763"/>
                </a:solidFill>
              </a:defRPr>
            </a:lvl5pPr>
            <a:lvl6pPr indent="-317500" lvl="5" marL="2743200" rtl="0">
              <a:spcBef>
                <a:spcPts val="0"/>
              </a:spcBef>
              <a:spcAft>
                <a:spcPts val="0"/>
              </a:spcAft>
              <a:buClr>
                <a:schemeClr val="accent2"/>
              </a:buClr>
              <a:buSzPts val="1400"/>
              <a:buFont typeface="Roboto Slab"/>
              <a:buAutoNum type="romanLcPeriod"/>
              <a:defRPr>
                <a:solidFill>
                  <a:srgbClr val="073763"/>
                </a:solidFill>
              </a:defRPr>
            </a:lvl6pPr>
            <a:lvl7pPr indent="-317500" lvl="6" marL="3200400" rtl="0">
              <a:spcBef>
                <a:spcPts val="0"/>
              </a:spcBef>
              <a:spcAft>
                <a:spcPts val="0"/>
              </a:spcAft>
              <a:buClr>
                <a:schemeClr val="accent2"/>
              </a:buClr>
              <a:buSzPts val="1400"/>
              <a:buFont typeface="Roboto Slab"/>
              <a:buAutoNum type="arabicPeriod"/>
              <a:defRPr>
                <a:solidFill>
                  <a:srgbClr val="073763"/>
                </a:solidFill>
              </a:defRPr>
            </a:lvl7pPr>
            <a:lvl8pPr indent="-317500" lvl="7" marL="3657600" rtl="0">
              <a:spcBef>
                <a:spcPts val="0"/>
              </a:spcBef>
              <a:spcAft>
                <a:spcPts val="0"/>
              </a:spcAft>
              <a:buClr>
                <a:schemeClr val="accent2"/>
              </a:buClr>
              <a:buSzPts val="1400"/>
              <a:buFont typeface="Roboto Slab"/>
              <a:buAutoNum type="alphaLcPeriod"/>
              <a:defRPr>
                <a:solidFill>
                  <a:srgbClr val="073763"/>
                </a:solidFill>
              </a:defRPr>
            </a:lvl8pPr>
            <a:lvl9pPr indent="-317500" lvl="8" marL="4114800" rtl="0">
              <a:spcBef>
                <a:spcPts val="0"/>
              </a:spcBef>
              <a:spcAft>
                <a:spcPts val="0"/>
              </a:spcAft>
              <a:buClr>
                <a:schemeClr val="accent2"/>
              </a:buClr>
              <a:buSzPts val="1400"/>
              <a:buFont typeface="Roboto Slab"/>
              <a:buAutoNum type="romanLcPeriod"/>
              <a:defRPr>
                <a:solidFill>
                  <a:srgbClr val="07376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5_1_1">
    <p:spTree>
      <p:nvGrpSpPr>
        <p:cNvPr id="208" name="Shape 208"/>
        <p:cNvGrpSpPr/>
        <p:nvPr/>
      </p:nvGrpSpPr>
      <p:grpSpPr>
        <a:xfrm>
          <a:off x="0" y="0"/>
          <a:ext cx="0" cy="0"/>
          <a:chOff x="0" y="0"/>
          <a:chExt cx="0" cy="0"/>
        </a:xfrm>
      </p:grpSpPr>
      <p:sp>
        <p:nvSpPr>
          <p:cNvPr id="209" name="Google Shape;209;p31"/>
          <p:cNvSpPr/>
          <p:nvPr/>
        </p:nvSpPr>
        <p:spPr>
          <a:xfrm>
            <a:off x="0" y="1257350"/>
            <a:ext cx="9146858" cy="3459589"/>
          </a:xfrm>
          <a:custGeom>
            <a:rect b="b" l="l" r="r" t="t"/>
            <a:pathLst>
              <a:path extrusionOk="0" h="4959984" w="342900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10" name="Google Shape;210;p31"/>
          <p:cNvSpPr txBox="1"/>
          <p:nvPr>
            <p:ph idx="1" type="subTitle"/>
          </p:nvPr>
        </p:nvSpPr>
        <p:spPr>
          <a:xfrm>
            <a:off x="870559" y="2850534"/>
            <a:ext cx="1818000" cy="88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211" name="Google Shape;211;p31"/>
          <p:cNvSpPr txBox="1"/>
          <p:nvPr>
            <p:ph idx="2" type="subTitle"/>
          </p:nvPr>
        </p:nvSpPr>
        <p:spPr>
          <a:xfrm>
            <a:off x="3658150" y="2850534"/>
            <a:ext cx="1818000" cy="88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212" name="Google Shape;212;p31"/>
          <p:cNvSpPr txBox="1"/>
          <p:nvPr>
            <p:ph type="ctrTitle"/>
          </p:nvPr>
        </p:nvSpPr>
        <p:spPr>
          <a:xfrm>
            <a:off x="870350" y="2527025"/>
            <a:ext cx="1818000" cy="24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213" name="Google Shape;213;p31"/>
          <p:cNvSpPr txBox="1"/>
          <p:nvPr>
            <p:ph idx="3" type="ctrTitle"/>
          </p:nvPr>
        </p:nvSpPr>
        <p:spPr>
          <a:xfrm>
            <a:off x="3658150" y="2527025"/>
            <a:ext cx="1818000" cy="24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214" name="Google Shape;214;p31"/>
          <p:cNvSpPr txBox="1"/>
          <p:nvPr>
            <p:ph idx="4" type="subTitle"/>
          </p:nvPr>
        </p:nvSpPr>
        <p:spPr>
          <a:xfrm>
            <a:off x="6455305" y="2850534"/>
            <a:ext cx="1818000" cy="88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215" name="Google Shape;215;p31"/>
          <p:cNvSpPr txBox="1"/>
          <p:nvPr>
            <p:ph idx="5" type="ctrTitle"/>
          </p:nvPr>
        </p:nvSpPr>
        <p:spPr>
          <a:xfrm>
            <a:off x="6455652" y="2527025"/>
            <a:ext cx="1818000" cy="24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216" name="Google Shape;216;p31"/>
          <p:cNvSpPr txBox="1"/>
          <p:nvPr>
            <p:ph idx="6"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_1_1_1_1">
    <p:spTree>
      <p:nvGrpSpPr>
        <p:cNvPr id="217" name="Shape 217"/>
        <p:cNvGrpSpPr/>
        <p:nvPr/>
      </p:nvGrpSpPr>
      <p:grpSpPr>
        <a:xfrm>
          <a:off x="0" y="0"/>
          <a:ext cx="0" cy="0"/>
          <a:chOff x="0" y="0"/>
          <a:chExt cx="0" cy="0"/>
        </a:xfrm>
      </p:grpSpPr>
      <p:sp>
        <p:nvSpPr>
          <p:cNvPr id="218" name="Google Shape;218;p32"/>
          <p:cNvSpPr/>
          <p:nvPr/>
        </p:nvSpPr>
        <p:spPr>
          <a:xfrm flipH="1">
            <a:off x="200" y="0"/>
            <a:ext cx="9144000" cy="51510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flipH="1">
            <a:off x="-350" y="0"/>
            <a:ext cx="6473400" cy="47286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20" name="Google Shape;220;p32"/>
          <p:cNvSpPr/>
          <p:nvPr/>
        </p:nvSpPr>
        <p:spPr>
          <a:xfrm flipH="1">
            <a:off x="-125" y="4105050"/>
            <a:ext cx="7635600" cy="10458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21" name="Google Shape;221;p32"/>
          <p:cNvSpPr/>
          <p:nvPr/>
        </p:nvSpPr>
        <p:spPr>
          <a:xfrm flipH="1">
            <a:off x="1158825" y="0"/>
            <a:ext cx="7985400" cy="3765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22" name="Google Shape;222;p32"/>
          <p:cNvSpPr/>
          <p:nvPr/>
        </p:nvSpPr>
        <p:spPr>
          <a:xfrm>
            <a:off x="103102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2567050"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410307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txBox="1"/>
          <p:nvPr>
            <p:ph type="ctrTitle"/>
          </p:nvPr>
        </p:nvSpPr>
        <p:spPr>
          <a:xfrm>
            <a:off x="1031025" y="2241138"/>
            <a:ext cx="13386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20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226" name="Google Shape;226;p32"/>
          <p:cNvSpPr txBox="1"/>
          <p:nvPr>
            <p:ph idx="1" type="subTitle"/>
          </p:nvPr>
        </p:nvSpPr>
        <p:spPr>
          <a:xfrm>
            <a:off x="1077975" y="2645727"/>
            <a:ext cx="1244400" cy="64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7" name="Google Shape;227;p32"/>
          <p:cNvSpPr txBox="1"/>
          <p:nvPr>
            <p:ph idx="2" type="ctrTitle"/>
          </p:nvPr>
        </p:nvSpPr>
        <p:spPr>
          <a:xfrm>
            <a:off x="2567050" y="2241138"/>
            <a:ext cx="13386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20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228" name="Google Shape;228;p32"/>
          <p:cNvSpPr txBox="1"/>
          <p:nvPr>
            <p:ph idx="3" type="subTitle"/>
          </p:nvPr>
        </p:nvSpPr>
        <p:spPr>
          <a:xfrm>
            <a:off x="2614000" y="2645727"/>
            <a:ext cx="1244400" cy="64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9" name="Google Shape;229;p32"/>
          <p:cNvSpPr txBox="1"/>
          <p:nvPr>
            <p:ph idx="4" type="ctrTitle"/>
          </p:nvPr>
        </p:nvSpPr>
        <p:spPr>
          <a:xfrm>
            <a:off x="4103075" y="2241138"/>
            <a:ext cx="13386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20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230" name="Google Shape;230;p32"/>
          <p:cNvSpPr txBox="1"/>
          <p:nvPr>
            <p:ph idx="5" type="subTitle"/>
          </p:nvPr>
        </p:nvSpPr>
        <p:spPr>
          <a:xfrm>
            <a:off x="4150025" y="2645727"/>
            <a:ext cx="1244400" cy="64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31" name="Google Shape;231;p32"/>
          <p:cNvSpPr txBox="1"/>
          <p:nvPr>
            <p:ph hasCustomPrompt="1" idx="6" type="title"/>
          </p:nvPr>
        </p:nvSpPr>
        <p:spPr>
          <a:xfrm>
            <a:off x="1190475" y="3345800"/>
            <a:ext cx="10194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32"/>
          <p:cNvSpPr txBox="1"/>
          <p:nvPr>
            <p:ph hasCustomPrompt="1" idx="7" type="title"/>
          </p:nvPr>
        </p:nvSpPr>
        <p:spPr>
          <a:xfrm>
            <a:off x="2703025" y="3345800"/>
            <a:ext cx="10194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3" name="Google Shape;233;p32"/>
          <p:cNvSpPr txBox="1"/>
          <p:nvPr>
            <p:ph hasCustomPrompt="1" idx="8" type="title"/>
          </p:nvPr>
        </p:nvSpPr>
        <p:spPr>
          <a:xfrm>
            <a:off x="4262825" y="3345800"/>
            <a:ext cx="1019400" cy="34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4" name="Google Shape;234;p32"/>
          <p:cNvSpPr txBox="1"/>
          <p:nvPr>
            <p:ph idx="9" type="ctrTitle"/>
          </p:nvPr>
        </p:nvSpPr>
        <p:spPr>
          <a:xfrm>
            <a:off x="1031025" y="540000"/>
            <a:ext cx="4410600" cy="405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a:solidFill>
                  <a:schemeClr val="lt1"/>
                </a:solidFill>
              </a:defRPr>
            </a:lvl1pPr>
            <a:lvl2pPr lvl="1" rtl="0" algn="l">
              <a:spcBef>
                <a:spcPts val="0"/>
              </a:spcBef>
              <a:spcAft>
                <a:spcPts val="0"/>
              </a:spcAft>
              <a:buClr>
                <a:schemeClr val="lt1"/>
              </a:buClr>
              <a:buSzPts val="1800"/>
              <a:buNone/>
              <a:defRPr sz="1800">
                <a:solidFill>
                  <a:schemeClr val="lt1"/>
                </a:solidFill>
              </a:defRPr>
            </a:lvl2pPr>
            <a:lvl3pPr lvl="2" rtl="0" algn="l">
              <a:spcBef>
                <a:spcPts val="0"/>
              </a:spcBef>
              <a:spcAft>
                <a:spcPts val="0"/>
              </a:spcAft>
              <a:buClr>
                <a:schemeClr val="lt1"/>
              </a:buClr>
              <a:buSzPts val="1800"/>
              <a:buNone/>
              <a:defRPr sz="1800">
                <a:solidFill>
                  <a:schemeClr val="lt1"/>
                </a:solidFill>
              </a:defRPr>
            </a:lvl3pPr>
            <a:lvl4pPr lvl="3" rtl="0" algn="l">
              <a:spcBef>
                <a:spcPts val="0"/>
              </a:spcBef>
              <a:spcAft>
                <a:spcPts val="0"/>
              </a:spcAft>
              <a:buClr>
                <a:schemeClr val="lt1"/>
              </a:buClr>
              <a:buSzPts val="1800"/>
              <a:buNone/>
              <a:defRPr sz="1800">
                <a:solidFill>
                  <a:schemeClr val="lt1"/>
                </a:solidFill>
              </a:defRPr>
            </a:lvl4pPr>
            <a:lvl5pPr lvl="4" rtl="0" algn="l">
              <a:spcBef>
                <a:spcPts val="0"/>
              </a:spcBef>
              <a:spcAft>
                <a:spcPts val="0"/>
              </a:spcAft>
              <a:buClr>
                <a:schemeClr val="lt1"/>
              </a:buClr>
              <a:buSzPts val="1800"/>
              <a:buNone/>
              <a:defRPr sz="1800">
                <a:solidFill>
                  <a:schemeClr val="lt1"/>
                </a:solidFill>
              </a:defRPr>
            </a:lvl5pPr>
            <a:lvl6pPr lvl="5" rtl="0" algn="l">
              <a:spcBef>
                <a:spcPts val="0"/>
              </a:spcBef>
              <a:spcAft>
                <a:spcPts val="0"/>
              </a:spcAft>
              <a:buClr>
                <a:schemeClr val="lt1"/>
              </a:buClr>
              <a:buSzPts val="1800"/>
              <a:buNone/>
              <a:defRPr sz="1800">
                <a:solidFill>
                  <a:schemeClr val="lt1"/>
                </a:solidFill>
              </a:defRPr>
            </a:lvl6pPr>
            <a:lvl7pPr lvl="6" rtl="0" algn="l">
              <a:spcBef>
                <a:spcPts val="0"/>
              </a:spcBef>
              <a:spcAft>
                <a:spcPts val="0"/>
              </a:spcAft>
              <a:buClr>
                <a:schemeClr val="lt1"/>
              </a:buClr>
              <a:buSzPts val="1800"/>
              <a:buNone/>
              <a:defRPr sz="1800">
                <a:solidFill>
                  <a:schemeClr val="lt1"/>
                </a:solidFill>
              </a:defRPr>
            </a:lvl7pPr>
            <a:lvl8pPr lvl="7" rtl="0" algn="l">
              <a:spcBef>
                <a:spcPts val="0"/>
              </a:spcBef>
              <a:spcAft>
                <a:spcPts val="0"/>
              </a:spcAft>
              <a:buClr>
                <a:schemeClr val="lt1"/>
              </a:buClr>
              <a:buSzPts val="1800"/>
              <a:buNone/>
              <a:defRPr sz="1800">
                <a:solidFill>
                  <a:schemeClr val="lt1"/>
                </a:solidFill>
              </a:defRPr>
            </a:lvl8pPr>
            <a:lvl9pPr lvl="8" rtl="0" algn="l">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35" name="Shape 235"/>
        <p:cNvGrpSpPr/>
        <p:nvPr/>
      </p:nvGrpSpPr>
      <p:grpSpPr>
        <a:xfrm>
          <a:off x="0" y="0"/>
          <a:ext cx="0" cy="0"/>
          <a:chOff x="0" y="0"/>
          <a:chExt cx="0" cy="0"/>
        </a:xfrm>
      </p:grpSpPr>
      <p:sp>
        <p:nvSpPr>
          <p:cNvPr id="236" name="Google Shape;236;p33"/>
          <p:cNvSpPr/>
          <p:nvPr/>
        </p:nvSpPr>
        <p:spPr>
          <a:xfrm flipH="1">
            <a:off x="14227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37" name="Google Shape;237;p33"/>
          <p:cNvSpPr/>
          <p:nvPr/>
        </p:nvSpPr>
        <p:spPr>
          <a:xfrm flipH="1">
            <a:off x="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38" name="Google Shape;238;p33"/>
          <p:cNvSpPr txBox="1"/>
          <p:nvPr>
            <p:ph type="ctrTitle"/>
          </p:nvPr>
        </p:nvSpPr>
        <p:spPr>
          <a:xfrm>
            <a:off x="1195375" y="2014107"/>
            <a:ext cx="1826400" cy="282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73763"/>
              </a:buClr>
              <a:buSzPts val="1600"/>
              <a:buNone/>
              <a:defRPr sz="2000"/>
            </a:lvl1pPr>
            <a:lvl2pPr lvl="1" rtl="0" algn="ctr">
              <a:spcBef>
                <a:spcPts val="0"/>
              </a:spcBef>
              <a:spcAft>
                <a:spcPts val="0"/>
              </a:spcAft>
              <a:buClr>
                <a:schemeClr val="accent2"/>
              </a:buClr>
              <a:buSzPts val="1600"/>
              <a:buNone/>
              <a:defRPr sz="1600">
                <a:solidFill>
                  <a:schemeClr val="accent2"/>
                </a:solidFill>
              </a:defRPr>
            </a:lvl2pPr>
            <a:lvl3pPr lvl="2" rtl="0" algn="ctr">
              <a:spcBef>
                <a:spcPts val="0"/>
              </a:spcBef>
              <a:spcAft>
                <a:spcPts val="0"/>
              </a:spcAft>
              <a:buClr>
                <a:schemeClr val="accent2"/>
              </a:buClr>
              <a:buSzPts val="1600"/>
              <a:buNone/>
              <a:defRPr sz="1600">
                <a:solidFill>
                  <a:schemeClr val="accent2"/>
                </a:solidFill>
              </a:defRPr>
            </a:lvl3pPr>
            <a:lvl4pPr lvl="3" rtl="0" algn="ctr">
              <a:spcBef>
                <a:spcPts val="0"/>
              </a:spcBef>
              <a:spcAft>
                <a:spcPts val="0"/>
              </a:spcAft>
              <a:buClr>
                <a:schemeClr val="accent2"/>
              </a:buClr>
              <a:buSzPts val="1600"/>
              <a:buNone/>
              <a:defRPr sz="1600">
                <a:solidFill>
                  <a:schemeClr val="accent2"/>
                </a:solidFill>
              </a:defRPr>
            </a:lvl4pPr>
            <a:lvl5pPr lvl="4" rtl="0" algn="ctr">
              <a:spcBef>
                <a:spcPts val="0"/>
              </a:spcBef>
              <a:spcAft>
                <a:spcPts val="0"/>
              </a:spcAft>
              <a:buClr>
                <a:schemeClr val="accent2"/>
              </a:buClr>
              <a:buSzPts val="1600"/>
              <a:buNone/>
              <a:defRPr sz="1600">
                <a:solidFill>
                  <a:schemeClr val="accent2"/>
                </a:solidFill>
              </a:defRPr>
            </a:lvl5pPr>
            <a:lvl6pPr lvl="5" rtl="0" algn="ctr">
              <a:spcBef>
                <a:spcPts val="0"/>
              </a:spcBef>
              <a:spcAft>
                <a:spcPts val="0"/>
              </a:spcAft>
              <a:buClr>
                <a:schemeClr val="accent2"/>
              </a:buClr>
              <a:buSzPts val="1600"/>
              <a:buNone/>
              <a:defRPr sz="1600">
                <a:solidFill>
                  <a:schemeClr val="accent2"/>
                </a:solidFill>
              </a:defRPr>
            </a:lvl6pPr>
            <a:lvl7pPr lvl="6" rtl="0" algn="ctr">
              <a:spcBef>
                <a:spcPts val="0"/>
              </a:spcBef>
              <a:spcAft>
                <a:spcPts val="0"/>
              </a:spcAft>
              <a:buClr>
                <a:schemeClr val="accent2"/>
              </a:buClr>
              <a:buSzPts val="1600"/>
              <a:buNone/>
              <a:defRPr sz="1600">
                <a:solidFill>
                  <a:schemeClr val="accent2"/>
                </a:solidFill>
              </a:defRPr>
            </a:lvl7pPr>
            <a:lvl8pPr lvl="7" rtl="0" algn="ctr">
              <a:spcBef>
                <a:spcPts val="0"/>
              </a:spcBef>
              <a:spcAft>
                <a:spcPts val="0"/>
              </a:spcAft>
              <a:buClr>
                <a:schemeClr val="accent2"/>
              </a:buClr>
              <a:buSzPts val="1600"/>
              <a:buNone/>
              <a:defRPr sz="1600">
                <a:solidFill>
                  <a:schemeClr val="accent2"/>
                </a:solidFill>
              </a:defRPr>
            </a:lvl8pPr>
            <a:lvl9pPr lvl="8" rtl="0" algn="ctr">
              <a:spcBef>
                <a:spcPts val="0"/>
              </a:spcBef>
              <a:spcAft>
                <a:spcPts val="0"/>
              </a:spcAft>
              <a:buClr>
                <a:schemeClr val="accent2"/>
              </a:buClr>
              <a:buSzPts val="1600"/>
              <a:buNone/>
              <a:defRPr sz="1600">
                <a:solidFill>
                  <a:schemeClr val="accent2"/>
                </a:solidFill>
              </a:defRPr>
            </a:lvl9pPr>
          </a:lstStyle>
          <a:p/>
        </p:txBody>
      </p:sp>
      <p:sp>
        <p:nvSpPr>
          <p:cNvPr id="239" name="Google Shape;239;p33"/>
          <p:cNvSpPr txBox="1"/>
          <p:nvPr>
            <p:ph idx="1" type="subTitle"/>
          </p:nvPr>
        </p:nvSpPr>
        <p:spPr>
          <a:xfrm>
            <a:off x="1194600" y="2342076"/>
            <a:ext cx="18264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33"/>
          <p:cNvSpPr txBox="1"/>
          <p:nvPr>
            <p:ph idx="2" type="ctrTitle"/>
          </p:nvPr>
        </p:nvSpPr>
        <p:spPr>
          <a:xfrm>
            <a:off x="3656911" y="2014067"/>
            <a:ext cx="1826400" cy="28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73763"/>
              </a:buClr>
              <a:buSzPts val="1600"/>
              <a:buNone/>
              <a:defRPr sz="2000"/>
            </a:lvl1pPr>
            <a:lvl2pPr lvl="1" rtl="0" algn="ctr">
              <a:spcBef>
                <a:spcPts val="0"/>
              </a:spcBef>
              <a:spcAft>
                <a:spcPts val="0"/>
              </a:spcAft>
              <a:buClr>
                <a:schemeClr val="accent2"/>
              </a:buClr>
              <a:buSzPts val="1600"/>
              <a:buNone/>
              <a:defRPr sz="1600">
                <a:solidFill>
                  <a:schemeClr val="accent2"/>
                </a:solidFill>
              </a:defRPr>
            </a:lvl2pPr>
            <a:lvl3pPr lvl="2" rtl="0" algn="ctr">
              <a:spcBef>
                <a:spcPts val="0"/>
              </a:spcBef>
              <a:spcAft>
                <a:spcPts val="0"/>
              </a:spcAft>
              <a:buClr>
                <a:schemeClr val="accent2"/>
              </a:buClr>
              <a:buSzPts val="1600"/>
              <a:buNone/>
              <a:defRPr sz="1600">
                <a:solidFill>
                  <a:schemeClr val="accent2"/>
                </a:solidFill>
              </a:defRPr>
            </a:lvl3pPr>
            <a:lvl4pPr lvl="3" rtl="0" algn="ctr">
              <a:spcBef>
                <a:spcPts val="0"/>
              </a:spcBef>
              <a:spcAft>
                <a:spcPts val="0"/>
              </a:spcAft>
              <a:buClr>
                <a:schemeClr val="accent2"/>
              </a:buClr>
              <a:buSzPts val="1600"/>
              <a:buNone/>
              <a:defRPr sz="1600">
                <a:solidFill>
                  <a:schemeClr val="accent2"/>
                </a:solidFill>
              </a:defRPr>
            </a:lvl4pPr>
            <a:lvl5pPr lvl="4" rtl="0" algn="ctr">
              <a:spcBef>
                <a:spcPts val="0"/>
              </a:spcBef>
              <a:spcAft>
                <a:spcPts val="0"/>
              </a:spcAft>
              <a:buClr>
                <a:schemeClr val="accent2"/>
              </a:buClr>
              <a:buSzPts val="1600"/>
              <a:buNone/>
              <a:defRPr sz="1600">
                <a:solidFill>
                  <a:schemeClr val="accent2"/>
                </a:solidFill>
              </a:defRPr>
            </a:lvl5pPr>
            <a:lvl6pPr lvl="5" rtl="0" algn="ctr">
              <a:spcBef>
                <a:spcPts val="0"/>
              </a:spcBef>
              <a:spcAft>
                <a:spcPts val="0"/>
              </a:spcAft>
              <a:buClr>
                <a:schemeClr val="accent2"/>
              </a:buClr>
              <a:buSzPts val="1600"/>
              <a:buNone/>
              <a:defRPr sz="1600">
                <a:solidFill>
                  <a:schemeClr val="accent2"/>
                </a:solidFill>
              </a:defRPr>
            </a:lvl6pPr>
            <a:lvl7pPr lvl="6" rtl="0" algn="ctr">
              <a:spcBef>
                <a:spcPts val="0"/>
              </a:spcBef>
              <a:spcAft>
                <a:spcPts val="0"/>
              </a:spcAft>
              <a:buClr>
                <a:schemeClr val="accent2"/>
              </a:buClr>
              <a:buSzPts val="1600"/>
              <a:buNone/>
              <a:defRPr sz="1600">
                <a:solidFill>
                  <a:schemeClr val="accent2"/>
                </a:solidFill>
              </a:defRPr>
            </a:lvl7pPr>
            <a:lvl8pPr lvl="7" rtl="0" algn="ctr">
              <a:spcBef>
                <a:spcPts val="0"/>
              </a:spcBef>
              <a:spcAft>
                <a:spcPts val="0"/>
              </a:spcAft>
              <a:buClr>
                <a:schemeClr val="accent2"/>
              </a:buClr>
              <a:buSzPts val="1600"/>
              <a:buNone/>
              <a:defRPr sz="1600">
                <a:solidFill>
                  <a:schemeClr val="accent2"/>
                </a:solidFill>
              </a:defRPr>
            </a:lvl8pPr>
            <a:lvl9pPr lvl="8" rtl="0" algn="ctr">
              <a:spcBef>
                <a:spcPts val="0"/>
              </a:spcBef>
              <a:spcAft>
                <a:spcPts val="0"/>
              </a:spcAft>
              <a:buClr>
                <a:schemeClr val="accent2"/>
              </a:buClr>
              <a:buSzPts val="1600"/>
              <a:buNone/>
              <a:defRPr sz="1600">
                <a:solidFill>
                  <a:schemeClr val="accent2"/>
                </a:solidFill>
              </a:defRPr>
            </a:lvl9pPr>
          </a:lstStyle>
          <a:p/>
        </p:txBody>
      </p:sp>
      <p:sp>
        <p:nvSpPr>
          <p:cNvPr id="241" name="Google Shape;241;p33"/>
          <p:cNvSpPr txBox="1"/>
          <p:nvPr>
            <p:ph idx="3" type="subTitle"/>
          </p:nvPr>
        </p:nvSpPr>
        <p:spPr>
          <a:xfrm>
            <a:off x="3656185" y="2341803"/>
            <a:ext cx="18264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33"/>
          <p:cNvSpPr txBox="1"/>
          <p:nvPr>
            <p:ph idx="4" type="ctrTitle"/>
          </p:nvPr>
        </p:nvSpPr>
        <p:spPr>
          <a:xfrm>
            <a:off x="6118081" y="2014092"/>
            <a:ext cx="1826400" cy="28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73763"/>
              </a:buClr>
              <a:buSzPts val="1600"/>
              <a:buNone/>
              <a:defRPr sz="2000"/>
            </a:lvl1pPr>
            <a:lvl2pPr lvl="1" rtl="0" algn="ctr">
              <a:spcBef>
                <a:spcPts val="0"/>
              </a:spcBef>
              <a:spcAft>
                <a:spcPts val="0"/>
              </a:spcAft>
              <a:buClr>
                <a:schemeClr val="accent2"/>
              </a:buClr>
              <a:buSzPts val="1600"/>
              <a:buNone/>
              <a:defRPr sz="1600">
                <a:solidFill>
                  <a:schemeClr val="accent2"/>
                </a:solidFill>
              </a:defRPr>
            </a:lvl2pPr>
            <a:lvl3pPr lvl="2" rtl="0" algn="ctr">
              <a:spcBef>
                <a:spcPts val="0"/>
              </a:spcBef>
              <a:spcAft>
                <a:spcPts val="0"/>
              </a:spcAft>
              <a:buClr>
                <a:schemeClr val="accent2"/>
              </a:buClr>
              <a:buSzPts val="1600"/>
              <a:buNone/>
              <a:defRPr sz="1600">
                <a:solidFill>
                  <a:schemeClr val="accent2"/>
                </a:solidFill>
              </a:defRPr>
            </a:lvl3pPr>
            <a:lvl4pPr lvl="3" rtl="0" algn="ctr">
              <a:spcBef>
                <a:spcPts val="0"/>
              </a:spcBef>
              <a:spcAft>
                <a:spcPts val="0"/>
              </a:spcAft>
              <a:buClr>
                <a:schemeClr val="accent2"/>
              </a:buClr>
              <a:buSzPts val="1600"/>
              <a:buNone/>
              <a:defRPr sz="1600">
                <a:solidFill>
                  <a:schemeClr val="accent2"/>
                </a:solidFill>
              </a:defRPr>
            </a:lvl4pPr>
            <a:lvl5pPr lvl="4" rtl="0" algn="ctr">
              <a:spcBef>
                <a:spcPts val="0"/>
              </a:spcBef>
              <a:spcAft>
                <a:spcPts val="0"/>
              </a:spcAft>
              <a:buClr>
                <a:schemeClr val="accent2"/>
              </a:buClr>
              <a:buSzPts val="1600"/>
              <a:buNone/>
              <a:defRPr sz="1600">
                <a:solidFill>
                  <a:schemeClr val="accent2"/>
                </a:solidFill>
              </a:defRPr>
            </a:lvl5pPr>
            <a:lvl6pPr lvl="5" rtl="0" algn="ctr">
              <a:spcBef>
                <a:spcPts val="0"/>
              </a:spcBef>
              <a:spcAft>
                <a:spcPts val="0"/>
              </a:spcAft>
              <a:buClr>
                <a:schemeClr val="accent2"/>
              </a:buClr>
              <a:buSzPts val="1600"/>
              <a:buNone/>
              <a:defRPr sz="1600">
                <a:solidFill>
                  <a:schemeClr val="accent2"/>
                </a:solidFill>
              </a:defRPr>
            </a:lvl6pPr>
            <a:lvl7pPr lvl="6" rtl="0" algn="ctr">
              <a:spcBef>
                <a:spcPts val="0"/>
              </a:spcBef>
              <a:spcAft>
                <a:spcPts val="0"/>
              </a:spcAft>
              <a:buClr>
                <a:schemeClr val="accent2"/>
              </a:buClr>
              <a:buSzPts val="1600"/>
              <a:buNone/>
              <a:defRPr sz="1600">
                <a:solidFill>
                  <a:schemeClr val="accent2"/>
                </a:solidFill>
              </a:defRPr>
            </a:lvl7pPr>
            <a:lvl8pPr lvl="7" rtl="0" algn="ctr">
              <a:spcBef>
                <a:spcPts val="0"/>
              </a:spcBef>
              <a:spcAft>
                <a:spcPts val="0"/>
              </a:spcAft>
              <a:buClr>
                <a:schemeClr val="accent2"/>
              </a:buClr>
              <a:buSzPts val="1600"/>
              <a:buNone/>
              <a:defRPr sz="1600">
                <a:solidFill>
                  <a:schemeClr val="accent2"/>
                </a:solidFill>
              </a:defRPr>
            </a:lvl8pPr>
            <a:lvl9pPr lvl="8" rtl="0" algn="ctr">
              <a:spcBef>
                <a:spcPts val="0"/>
              </a:spcBef>
              <a:spcAft>
                <a:spcPts val="0"/>
              </a:spcAft>
              <a:buClr>
                <a:schemeClr val="accent2"/>
              </a:buClr>
              <a:buSzPts val="1600"/>
              <a:buNone/>
              <a:defRPr sz="1600">
                <a:solidFill>
                  <a:schemeClr val="accent2"/>
                </a:solidFill>
              </a:defRPr>
            </a:lvl9pPr>
          </a:lstStyle>
          <a:p/>
        </p:txBody>
      </p:sp>
      <p:sp>
        <p:nvSpPr>
          <p:cNvPr id="243" name="Google Shape;243;p33"/>
          <p:cNvSpPr txBox="1"/>
          <p:nvPr>
            <p:ph idx="5" type="subTitle"/>
          </p:nvPr>
        </p:nvSpPr>
        <p:spPr>
          <a:xfrm>
            <a:off x="6122399" y="2341803"/>
            <a:ext cx="18264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33"/>
          <p:cNvSpPr txBox="1"/>
          <p:nvPr>
            <p:ph idx="6" type="ctrTitle"/>
          </p:nvPr>
        </p:nvSpPr>
        <p:spPr>
          <a:xfrm>
            <a:off x="1195372" y="3615531"/>
            <a:ext cx="1826400" cy="28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73763"/>
              </a:buClr>
              <a:buSzPts val="1600"/>
              <a:buNone/>
              <a:defRPr sz="2000"/>
            </a:lvl1pPr>
            <a:lvl2pPr lvl="1" rtl="0" algn="ctr">
              <a:spcBef>
                <a:spcPts val="0"/>
              </a:spcBef>
              <a:spcAft>
                <a:spcPts val="0"/>
              </a:spcAft>
              <a:buClr>
                <a:schemeClr val="accent2"/>
              </a:buClr>
              <a:buSzPts val="1600"/>
              <a:buNone/>
              <a:defRPr sz="1600">
                <a:solidFill>
                  <a:schemeClr val="accent2"/>
                </a:solidFill>
              </a:defRPr>
            </a:lvl2pPr>
            <a:lvl3pPr lvl="2" rtl="0" algn="ctr">
              <a:spcBef>
                <a:spcPts val="0"/>
              </a:spcBef>
              <a:spcAft>
                <a:spcPts val="0"/>
              </a:spcAft>
              <a:buClr>
                <a:schemeClr val="accent2"/>
              </a:buClr>
              <a:buSzPts val="1600"/>
              <a:buNone/>
              <a:defRPr sz="1600">
                <a:solidFill>
                  <a:schemeClr val="accent2"/>
                </a:solidFill>
              </a:defRPr>
            </a:lvl3pPr>
            <a:lvl4pPr lvl="3" rtl="0" algn="ctr">
              <a:spcBef>
                <a:spcPts val="0"/>
              </a:spcBef>
              <a:spcAft>
                <a:spcPts val="0"/>
              </a:spcAft>
              <a:buClr>
                <a:schemeClr val="accent2"/>
              </a:buClr>
              <a:buSzPts val="1600"/>
              <a:buNone/>
              <a:defRPr sz="1600">
                <a:solidFill>
                  <a:schemeClr val="accent2"/>
                </a:solidFill>
              </a:defRPr>
            </a:lvl4pPr>
            <a:lvl5pPr lvl="4" rtl="0" algn="ctr">
              <a:spcBef>
                <a:spcPts val="0"/>
              </a:spcBef>
              <a:spcAft>
                <a:spcPts val="0"/>
              </a:spcAft>
              <a:buClr>
                <a:schemeClr val="accent2"/>
              </a:buClr>
              <a:buSzPts val="1600"/>
              <a:buNone/>
              <a:defRPr sz="1600">
                <a:solidFill>
                  <a:schemeClr val="accent2"/>
                </a:solidFill>
              </a:defRPr>
            </a:lvl5pPr>
            <a:lvl6pPr lvl="5" rtl="0" algn="ctr">
              <a:spcBef>
                <a:spcPts val="0"/>
              </a:spcBef>
              <a:spcAft>
                <a:spcPts val="0"/>
              </a:spcAft>
              <a:buClr>
                <a:schemeClr val="accent2"/>
              </a:buClr>
              <a:buSzPts val="1600"/>
              <a:buNone/>
              <a:defRPr sz="1600">
                <a:solidFill>
                  <a:schemeClr val="accent2"/>
                </a:solidFill>
              </a:defRPr>
            </a:lvl6pPr>
            <a:lvl7pPr lvl="6" rtl="0" algn="ctr">
              <a:spcBef>
                <a:spcPts val="0"/>
              </a:spcBef>
              <a:spcAft>
                <a:spcPts val="0"/>
              </a:spcAft>
              <a:buClr>
                <a:schemeClr val="accent2"/>
              </a:buClr>
              <a:buSzPts val="1600"/>
              <a:buNone/>
              <a:defRPr sz="1600">
                <a:solidFill>
                  <a:schemeClr val="accent2"/>
                </a:solidFill>
              </a:defRPr>
            </a:lvl7pPr>
            <a:lvl8pPr lvl="7" rtl="0" algn="ctr">
              <a:spcBef>
                <a:spcPts val="0"/>
              </a:spcBef>
              <a:spcAft>
                <a:spcPts val="0"/>
              </a:spcAft>
              <a:buClr>
                <a:schemeClr val="accent2"/>
              </a:buClr>
              <a:buSzPts val="1600"/>
              <a:buNone/>
              <a:defRPr sz="1600">
                <a:solidFill>
                  <a:schemeClr val="accent2"/>
                </a:solidFill>
              </a:defRPr>
            </a:lvl8pPr>
            <a:lvl9pPr lvl="8" rtl="0" algn="ctr">
              <a:spcBef>
                <a:spcPts val="0"/>
              </a:spcBef>
              <a:spcAft>
                <a:spcPts val="0"/>
              </a:spcAft>
              <a:buClr>
                <a:schemeClr val="accent2"/>
              </a:buClr>
              <a:buSzPts val="1600"/>
              <a:buNone/>
              <a:defRPr sz="1600">
                <a:solidFill>
                  <a:schemeClr val="accent2"/>
                </a:solidFill>
              </a:defRPr>
            </a:lvl9pPr>
          </a:lstStyle>
          <a:p/>
        </p:txBody>
      </p:sp>
      <p:sp>
        <p:nvSpPr>
          <p:cNvPr id="245" name="Google Shape;245;p33"/>
          <p:cNvSpPr txBox="1"/>
          <p:nvPr>
            <p:ph idx="7" type="subTitle"/>
          </p:nvPr>
        </p:nvSpPr>
        <p:spPr>
          <a:xfrm>
            <a:off x="1194600" y="3945047"/>
            <a:ext cx="1826400" cy="3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33"/>
          <p:cNvSpPr txBox="1"/>
          <p:nvPr>
            <p:ph idx="8" type="ctrTitle"/>
          </p:nvPr>
        </p:nvSpPr>
        <p:spPr>
          <a:xfrm>
            <a:off x="3661240" y="3615642"/>
            <a:ext cx="1826400" cy="28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73763"/>
              </a:buClr>
              <a:buSzPts val="1600"/>
              <a:buNone/>
              <a:defRPr sz="2000"/>
            </a:lvl1pPr>
            <a:lvl2pPr lvl="1" rtl="0" algn="ctr">
              <a:spcBef>
                <a:spcPts val="0"/>
              </a:spcBef>
              <a:spcAft>
                <a:spcPts val="0"/>
              </a:spcAft>
              <a:buClr>
                <a:schemeClr val="accent2"/>
              </a:buClr>
              <a:buSzPts val="1600"/>
              <a:buNone/>
              <a:defRPr sz="1600">
                <a:solidFill>
                  <a:schemeClr val="accent2"/>
                </a:solidFill>
              </a:defRPr>
            </a:lvl2pPr>
            <a:lvl3pPr lvl="2" rtl="0" algn="ctr">
              <a:spcBef>
                <a:spcPts val="0"/>
              </a:spcBef>
              <a:spcAft>
                <a:spcPts val="0"/>
              </a:spcAft>
              <a:buClr>
                <a:schemeClr val="accent2"/>
              </a:buClr>
              <a:buSzPts val="1600"/>
              <a:buNone/>
              <a:defRPr sz="1600">
                <a:solidFill>
                  <a:schemeClr val="accent2"/>
                </a:solidFill>
              </a:defRPr>
            </a:lvl3pPr>
            <a:lvl4pPr lvl="3" rtl="0" algn="ctr">
              <a:spcBef>
                <a:spcPts val="0"/>
              </a:spcBef>
              <a:spcAft>
                <a:spcPts val="0"/>
              </a:spcAft>
              <a:buClr>
                <a:schemeClr val="accent2"/>
              </a:buClr>
              <a:buSzPts val="1600"/>
              <a:buNone/>
              <a:defRPr sz="1600">
                <a:solidFill>
                  <a:schemeClr val="accent2"/>
                </a:solidFill>
              </a:defRPr>
            </a:lvl4pPr>
            <a:lvl5pPr lvl="4" rtl="0" algn="ctr">
              <a:spcBef>
                <a:spcPts val="0"/>
              </a:spcBef>
              <a:spcAft>
                <a:spcPts val="0"/>
              </a:spcAft>
              <a:buClr>
                <a:schemeClr val="accent2"/>
              </a:buClr>
              <a:buSzPts val="1600"/>
              <a:buNone/>
              <a:defRPr sz="1600">
                <a:solidFill>
                  <a:schemeClr val="accent2"/>
                </a:solidFill>
              </a:defRPr>
            </a:lvl5pPr>
            <a:lvl6pPr lvl="5" rtl="0" algn="ctr">
              <a:spcBef>
                <a:spcPts val="0"/>
              </a:spcBef>
              <a:spcAft>
                <a:spcPts val="0"/>
              </a:spcAft>
              <a:buClr>
                <a:schemeClr val="accent2"/>
              </a:buClr>
              <a:buSzPts val="1600"/>
              <a:buNone/>
              <a:defRPr sz="1600">
                <a:solidFill>
                  <a:schemeClr val="accent2"/>
                </a:solidFill>
              </a:defRPr>
            </a:lvl6pPr>
            <a:lvl7pPr lvl="6" rtl="0" algn="ctr">
              <a:spcBef>
                <a:spcPts val="0"/>
              </a:spcBef>
              <a:spcAft>
                <a:spcPts val="0"/>
              </a:spcAft>
              <a:buClr>
                <a:schemeClr val="accent2"/>
              </a:buClr>
              <a:buSzPts val="1600"/>
              <a:buNone/>
              <a:defRPr sz="1600">
                <a:solidFill>
                  <a:schemeClr val="accent2"/>
                </a:solidFill>
              </a:defRPr>
            </a:lvl7pPr>
            <a:lvl8pPr lvl="7" rtl="0" algn="ctr">
              <a:spcBef>
                <a:spcPts val="0"/>
              </a:spcBef>
              <a:spcAft>
                <a:spcPts val="0"/>
              </a:spcAft>
              <a:buClr>
                <a:schemeClr val="accent2"/>
              </a:buClr>
              <a:buSzPts val="1600"/>
              <a:buNone/>
              <a:defRPr sz="1600">
                <a:solidFill>
                  <a:schemeClr val="accent2"/>
                </a:solidFill>
              </a:defRPr>
            </a:lvl8pPr>
            <a:lvl9pPr lvl="8" rtl="0" algn="ctr">
              <a:spcBef>
                <a:spcPts val="0"/>
              </a:spcBef>
              <a:spcAft>
                <a:spcPts val="0"/>
              </a:spcAft>
              <a:buClr>
                <a:schemeClr val="accent2"/>
              </a:buClr>
              <a:buSzPts val="1600"/>
              <a:buNone/>
              <a:defRPr sz="1600">
                <a:solidFill>
                  <a:schemeClr val="accent2"/>
                </a:solidFill>
              </a:defRPr>
            </a:lvl9pPr>
          </a:lstStyle>
          <a:p/>
        </p:txBody>
      </p:sp>
      <p:sp>
        <p:nvSpPr>
          <p:cNvPr id="247" name="Google Shape;247;p33"/>
          <p:cNvSpPr txBox="1"/>
          <p:nvPr>
            <p:ph idx="9" type="subTitle"/>
          </p:nvPr>
        </p:nvSpPr>
        <p:spPr>
          <a:xfrm>
            <a:off x="3660682" y="3945066"/>
            <a:ext cx="1826400" cy="3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33"/>
          <p:cNvSpPr txBox="1"/>
          <p:nvPr>
            <p:ph idx="13" type="ctrTitle"/>
          </p:nvPr>
        </p:nvSpPr>
        <p:spPr>
          <a:xfrm>
            <a:off x="6122986" y="3615642"/>
            <a:ext cx="1826400" cy="28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73763"/>
              </a:buClr>
              <a:buSzPts val="1600"/>
              <a:buNone/>
              <a:defRPr sz="2000"/>
            </a:lvl1pPr>
            <a:lvl2pPr lvl="1" rtl="0" algn="ctr">
              <a:spcBef>
                <a:spcPts val="0"/>
              </a:spcBef>
              <a:spcAft>
                <a:spcPts val="0"/>
              </a:spcAft>
              <a:buClr>
                <a:schemeClr val="accent2"/>
              </a:buClr>
              <a:buSzPts val="1600"/>
              <a:buNone/>
              <a:defRPr sz="1600">
                <a:solidFill>
                  <a:schemeClr val="accent2"/>
                </a:solidFill>
              </a:defRPr>
            </a:lvl2pPr>
            <a:lvl3pPr lvl="2" rtl="0" algn="ctr">
              <a:spcBef>
                <a:spcPts val="0"/>
              </a:spcBef>
              <a:spcAft>
                <a:spcPts val="0"/>
              </a:spcAft>
              <a:buClr>
                <a:schemeClr val="accent2"/>
              </a:buClr>
              <a:buSzPts val="1600"/>
              <a:buNone/>
              <a:defRPr sz="1600">
                <a:solidFill>
                  <a:schemeClr val="accent2"/>
                </a:solidFill>
              </a:defRPr>
            </a:lvl3pPr>
            <a:lvl4pPr lvl="3" rtl="0" algn="ctr">
              <a:spcBef>
                <a:spcPts val="0"/>
              </a:spcBef>
              <a:spcAft>
                <a:spcPts val="0"/>
              </a:spcAft>
              <a:buClr>
                <a:schemeClr val="accent2"/>
              </a:buClr>
              <a:buSzPts val="1600"/>
              <a:buNone/>
              <a:defRPr sz="1600">
                <a:solidFill>
                  <a:schemeClr val="accent2"/>
                </a:solidFill>
              </a:defRPr>
            </a:lvl4pPr>
            <a:lvl5pPr lvl="4" rtl="0" algn="ctr">
              <a:spcBef>
                <a:spcPts val="0"/>
              </a:spcBef>
              <a:spcAft>
                <a:spcPts val="0"/>
              </a:spcAft>
              <a:buClr>
                <a:schemeClr val="accent2"/>
              </a:buClr>
              <a:buSzPts val="1600"/>
              <a:buNone/>
              <a:defRPr sz="1600">
                <a:solidFill>
                  <a:schemeClr val="accent2"/>
                </a:solidFill>
              </a:defRPr>
            </a:lvl5pPr>
            <a:lvl6pPr lvl="5" rtl="0" algn="ctr">
              <a:spcBef>
                <a:spcPts val="0"/>
              </a:spcBef>
              <a:spcAft>
                <a:spcPts val="0"/>
              </a:spcAft>
              <a:buClr>
                <a:schemeClr val="accent2"/>
              </a:buClr>
              <a:buSzPts val="1600"/>
              <a:buNone/>
              <a:defRPr sz="1600">
                <a:solidFill>
                  <a:schemeClr val="accent2"/>
                </a:solidFill>
              </a:defRPr>
            </a:lvl6pPr>
            <a:lvl7pPr lvl="6" rtl="0" algn="ctr">
              <a:spcBef>
                <a:spcPts val="0"/>
              </a:spcBef>
              <a:spcAft>
                <a:spcPts val="0"/>
              </a:spcAft>
              <a:buClr>
                <a:schemeClr val="accent2"/>
              </a:buClr>
              <a:buSzPts val="1600"/>
              <a:buNone/>
              <a:defRPr sz="1600">
                <a:solidFill>
                  <a:schemeClr val="accent2"/>
                </a:solidFill>
              </a:defRPr>
            </a:lvl7pPr>
            <a:lvl8pPr lvl="7" rtl="0" algn="ctr">
              <a:spcBef>
                <a:spcPts val="0"/>
              </a:spcBef>
              <a:spcAft>
                <a:spcPts val="0"/>
              </a:spcAft>
              <a:buClr>
                <a:schemeClr val="accent2"/>
              </a:buClr>
              <a:buSzPts val="1600"/>
              <a:buNone/>
              <a:defRPr sz="1600">
                <a:solidFill>
                  <a:schemeClr val="accent2"/>
                </a:solidFill>
              </a:defRPr>
            </a:lvl8pPr>
            <a:lvl9pPr lvl="8" rtl="0" algn="ctr">
              <a:spcBef>
                <a:spcPts val="0"/>
              </a:spcBef>
              <a:spcAft>
                <a:spcPts val="0"/>
              </a:spcAft>
              <a:buClr>
                <a:schemeClr val="accent2"/>
              </a:buClr>
              <a:buSzPts val="1600"/>
              <a:buNone/>
              <a:defRPr sz="1600">
                <a:solidFill>
                  <a:schemeClr val="accent2"/>
                </a:solidFill>
              </a:defRPr>
            </a:lvl9pPr>
          </a:lstStyle>
          <a:p/>
        </p:txBody>
      </p:sp>
      <p:sp>
        <p:nvSpPr>
          <p:cNvPr id="249" name="Google Shape;249;p33"/>
          <p:cNvSpPr txBox="1"/>
          <p:nvPr>
            <p:ph idx="14" type="subTitle"/>
          </p:nvPr>
        </p:nvSpPr>
        <p:spPr>
          <a:xfrm>
            <a:off x="6120240" y="3945067"/>
            <a:ext cx="1826400" cy="3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3"/>
          <p:cNvSpPr txBox="1"/>
          <p:nvPr>
            <p:ph idx="15"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51" name="Google Shape;251;p33"/>
          <p:cNvSpPr/>
          <p:nvPr/>
        </p:nvSpPr>
        <p:spPr>
          <a:xfrm flipH="1">
            <a:off x="8463300" y="4702200"/>
            <a:ext cx="680700" cy="4413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52" name="Shape 252"/>
        <p:cNvGrpSpPr/>
        <p:nvPr/>
      </p:nvGrpSpPr>
      <p:grpSpPr>
        <a:xfrm>
          <a:off x="0" y="0"/>
          <a:ext cx="0" cy="0"/>
          <a:chOff x="0" y="0"/>
          <a:chExt cx="0" cy="0"/>
        </a:xfrm>
      </p:grpSpPr>
      <p:sp>
        <p:nvSpPr>
          <p:cNvPr id="253" name="Google Shape;253;p34"/>
          <p:cNvSpPr/>
          <p:nvPr/>
        </p:nvSpPr>
        <p:spPr>
          <a:xfrm flipH="1">
            <a:off x="200" y="0"/>
            <a:ext cx="9144000" cy="51510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flipH="1">
            <a:off x="-225" y="0"/>
            <a:ext cx="7932000" cy="46473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55" name="Google Shape;255;p34"/>
          <p:cNvSpPr txBox="1"/>
          <p:nvPr>
            <p:ph type="ctrTitle"/>
          </p:nvPr>
        </p:nvSpPr>
        <p:spPr>
          <a:xfrm>
            <a:off x="817499" y="540000"/>
            <a:ext cx="3297000" cy="8868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sz="60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56" name="Google Shape;256;p34"/>
          <p:cNvSpPr txBox="1"/>
          <p:nvPr>
            <p:ph idx="1" type="subTitle"/>
          </p:nvPr>
        </p:nvSpPr>
        <p:spPr>
          <a:xfrm>
            <a:off x="816925" y="1628550"/>
            <a:ext cx="3297000" cy="109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57" name="Google Shape;257;p34"/>
          <p:cNvSpPr/>
          <p:nvPr/>
        </p:nvSpPr>
        <p:spPr>
          <a:xfrm flipH="1">
            <a:off x="361625" y="3827725"/>
            <a:ext cx="8240100" cy="1323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258" name="Google Shape;258;p34"/>
          <p:cNvSpPr txBox="1"/>
          <p:nvPr/>
        </p:nvSpPr>
        <p:spPr>
          <a:xfrm>
            <a:off x="817828" y="3037914"/>
            <a:ext cx="3297000" cy="66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Roboto Slab"/>
                <a:ea typeface="Roboto Slab"/>
                <a:cs typeface="Roboto Slab"/>
                <a:sym typeface="Roboto Slab"/>
              </a:rPr>
              <a:t>CREDITS: This presentation template was created by </a:t>
            </a:r>
            <a:r>
              <a:rPr b="1" lang="en" sz="1200">
                <a:solidFill>
                  <a:schemeClr val="lt1"/>
                </a:solidFill>
                <a:uFill>
                  <a:noFill/>
                </a:uFill>
                <a:latin typeface="Roboto Slab"/>
                <a:ea typeface="Roboto Slab"/>
                <a:cs typeface="Roboto Slab"/>
                <a:sym typeface="Roboto Slab"/>
                <a:hlinkClick r:id="rId2">
                  <a:extLst>
                    <a:ext uri="{A12FA001-AC4F-418D-AE19-62706E023703}">
                      <ahyp:hlinkClr val="tx"/>
                    </a:ext>
                  </a:extLst>
                </a:hlinkClick>
              </a:rPr>
              <a:t>Slidesgo</a:t>
            </a:r>
            <a:r>
              <a:rPr lang="en" sz="1200">
                <a:solidFill>
                  <a:schemeClr val="lt1"/>
                </a:solidFill>
                <a:latin typeface="Roboto Slab"/>
                <a:ea typeface="Roboto Slab"/>
                <a:cs typeface="Roboto Slab"/>
                <a:sym typeface="Roboto Slab"/>
              </a:rPr>
              <a:t>, including icons by </a:t>
            </a:r>
            <a:r>
              <a:rPr b="1" lang="en" sz="1200">
                <a:solidFill>
                  <a:schemeClr val="lt1"/>
                </a:solidFill>
                <a:uFill>
                  <a:noFill/>
                </a:uFill>
                <a:latin typeface="Roboto Slab"/>
                <a:ea typeface="Roboto Slab"/>
                <a:cs typeface="Roboto Slab"/>
                <a:sym typeface="Roboto Slab"/>
                <a:hlinkClick r:id="rId3">
                  <a:extLst>
                    <a:ext uri="{A12FA001-AC4F-418D-AE19-62706E023703}">
                      <ahyp:hlinkClr val="tx"/>
                    </a:ext>
                  </a:extLst>
                </a:hlinkClick>
              </a:rPr>
              <a:t>Flaticon</a:t>
            </a:r>
            <a:r>
              <a:rPr lang="en" sz="1200">
                <a:solidFill>
                  <a:schemeClr val="lt1"/>
                </a:solidFill>
                <a:latin typeface="Roboto Slab"/>
                <a:ea typeface="Roboto Slab"/>
                <a:cs typeface="Roboto Slab"/>
                <a:sym typeface="Roboto Slab"/>
              </a:rPr>
              <a:t>, infographics &amp; images by </a:t>
            </a:r>
            <a:r>
              <a:rPr b="1" lang="en" sz="1200">
                <a:solidFill>
                  <a:schemeClr val="lt1"/>
                </a:solidFill>
                <a:uFill>
                  <a:noFill/>
                </a:uFill>
                <a:latin typeface="Roboto Slab"/>
                <a:ea typeface="Roboto Slab"/>
                <a:cs typeface="Roboto Slab"/>
                <a:sym typeface="Roboto Slab"/>
                <a:hlinkClick r:id="rId4">
                  <a:extLst>
                    <a:ext uri="{A12FA001-AC4F-418D-AE19-62706E023703}">
                      <ahyp:hlinkClr val="tx"/>
                    </a:ext>
                  </a:extLst>
                </a:hlinkClick>
              </a:rPr>
              <a:t>Freepik</a:t>
            </a:r>
            <a:r>
              <a:rPr b="1" lang="en" sz="1200">
                <a:solidFill>
                  <a:schemeClr val="lt1"/>
                </a:solidFill>
                <a:latin typeface="Roboto Slab"/>
                <a:ea typeface="Roboto Slab"/>
                <a:cs typeface="Roboto Slab"/>
                <a:sym typeface="Roboto Slab"/>
              </a:rPr>
              <a:t> </a:t>
            </a:r>
            <a:endParaRPr b="1" sz="1200">
              <a:solidFill>
                <a:schemeClr val="lt1"/>
              </a:solidFill>
              <a:latin typeface="Roboto Slab"/>
              <a:ea typeface="Roboto Slab"/>
              <a:cs typeface="Roboto Slab"/>
              <a:sym typeface="Roboto Slab"/>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4560425" y="-7025"/>
            <a:ext cx="4587300" cy="51576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7500" y="-7025"/>
            <a:ext cx="4567800" cy="51576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rot="5400000">
            <a:off x="4545472" y="2860425"/>
            <a:ext cx="453900" cy="392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ctrTitle"/>
          </p:nvPr>
        </p:nvSpPr>
        <p:spPr>
          <a:xfrm>
            <a:off x="1026250" y="1164063"/>
            <a:ext cx="25002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4800"/>
              <a:buNone/>
              <a:defRPr sz="4800">
                <a:solidFill>
                  <a:schemeClr val="lt1"/>
                </a:solidFill>
              </a:defRPr>
            </a:lvl2pPr>
            <a:lvl3pPr lvl="2" rtl="0" algn="r">
              <a:spcBef>
                <a:spcPts val="0"/>
              </a:spcBef>
              <a:spcAft>
                <a:spcPts val="0"/>
              </a:spcAft>
              <a:buClr>
                <a:schemeClr val="lt1"/>
              </a:buClr>
              <a:buSzPts val="4800"/>
              <a:buNone/>
              <a:defRPr sz="4800">
                <a:solidFill>
                  <a:schemeClr val="lt1"/>
                </a:solidFill>
              </a:defRPr>
            </a:lvl3pPr>
            <a:lvl4pPr lvl="3" rtl="0" algn="r">
              <a:spcBef>
                <a:spcPts val="0"/>
              </a:spcBef>
              <a:spcAft>
                <a:spcPts val="0"/>
              </a:spcAft>
              <a:buClr>
                <a:schemeClr val="lt1"/>
              </a:buClr>
              <a:buSzPts val="4800"/>
              <a:buNone/>
              <a:defRPr sz="4800">
                <a:solidFill>
                  <a:schemeClr val="lt1"/>
                </a:solidFill>
              </a:defRPr>
            </a:lvl4pPr>
            <a:lvl5pPr lvl="4" rtl="0" algn="r">
              <a:spcBef>
                <a:spcPts val="0"/>
              </a:spcBef>
              <a:spcAft>
                <a:spcPts val="0"/>
              </a:spcAft>
              <a:buClr>
                <a:schemeClr val="lt1"/>
              </a:buClr>
              <a:buSzPts val="4800"/>
              <a:buNone/>
              <a:defRPr sz="4800">
                <a:solidFill>
                  <a:schemeClr val="lt1"/>
                </a:solidFill>
              </a:defRPr>
            </a:lvl5pPr>
            <a:lvl6pPr lvl="5" rtl="0" algn="r">
              <a:spcBef>
                <a:spcPts val="0"/>
              </a:spcBef>
              <a:spcAft>
                <a:spcPts val="0"/>
              </a:spcAft>
              <a:buClr>
                <a:schemeClr val="lt1"/>
              </a:buClr>
              <a:buSzPts val="4800"/>
              <a:buNone/>
              <a:defRPr sz="4800">
                <a:solidFill>
                  <a:schemeClr val="lt1"/>
                </a:solidFill>
              </a:defRPr>
            </a:lvl6pPr>
            <a:lvl7pPr lvl="6" rtl="0" algn="r">
              <a:spcBef>
                <a:spcPts val="0"/>
              </a:spcBef>
              <a:spcAft>
                <a:spcPts val="0"/>
              </a:spcAft>
              <a:buClr>
                <a:schemeClr val="lt1"/>
              </a:buClr>
              <a:buSzPts val="4800"/>
              <a:buNone/>
              <a:defRPr sz="4800">
                <a:solidFill>
                  <a:schemeClr val="lt1"/>
                </a:solidFill>
              </a:defRPr>
            </a:lvl7pPr>
            <a:lvl8pPr lvl="7" rtl="0" algn="r">
              <a:spcBef>
                <a:spcPts val="0"/>
              </a:spcBef>
              <a:spcAft>
                <a:spcPts val="0"/>
              </a:spcAft>
              <a:buClr>
                <a:schemeClr val="lt1"/>
              </a:buClr>
              <a:buSzPts val="4800"/>
              <a:buNone/>
              <a:defRPr sz="4800">
                <a:solidFill>
                  <a:schemeClr val="lt1"/>
                </a:solidFill>
              </a:defRPr>
            </a:lvl8pPr>
            <a:lvl9pPr lvl="8" rtl="0" algn="r">
              <a:spcBef>
                <a:spcPts val="0"/>
              </a:spcBef>
              <a:spcAft>
                <a:spcPts val="0"/>
              </a:spcAft>
              <a:buClr>
                <a:schemeClr val="lt1"/>
              </a:buClr>
              <a:buSzPts val="4800"/>
              <a:buNone/>
              <a:defRPr sz="4800">
                <a:solidFill>
                  <a:schemeClr val="lt1"/>
                </a:solidFill>
              </a:defRPr>
            </a:lvl9pPr>
          </a:lstStyle>
          <a:p/>
        </p:txBody>
      </p:sp>
      <p:sp>
        <p:nvSpPr>
          <p:cNvPr id="33" name="Google Shape;33;p5"/>
          <p:cNvSpPr txBox="1"/>
          <p:nvPr>
            <p:ph idx="2" type="ctrTitle"/>
          </p:nvPr>
        </p:nvSpPr>
        <p:spPr>
          <a:xfrm>
            <a:off x="5603975" y="1164063"/>
            <a:ext cx="25002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4800"/>
              <a:buNone/>
              <a:defRPr sz="4800">
                <a:solidFill>
                  <a:schemeClr val="lt1"/>
                </a:solidFill>
              </a:defRPr>
            </a:lvl2pPr>
            <a:lvl3pPr lvl="2" rtl="0" algn="r">
              <a:spcBef>
                <a:spcPts val="0"/>
              </a:spcBef>
              <a:spcAft>
                <a:spcPts val="0"/>
              </a:spcAft>
              <a:buClr>
                <a:schemeClr val="lt1"/>
              </a:buClr>
              <a:buSzPts val="4800"/>
              <a:buNone/>
              <a:defRPr sz="4800">
                <a:solidFill>
                  <a:schemeClr val="lt1"/>
                </a:solidFill>
              </a:defRPr>
            </a:lvl3pPr>
            <a:lvl4pPr lvl="3" rtl="0" algn="r">
              <a:spcBef>
                <a:spcPts val="0"/>
              </a:spcBef>
              <a:spcAft>
                <a:spcPts val="0"/>
              </a:spcAft>
              <a:buClr>
                <a:schemeClr val="lt1"/>
              </a:buClr>
              <a:buSzPts val="4800"/>
              <a:buNone/>
              <a:defRPr sz="4800">
                <a:solidFill>
                  <a:schemeClr val="lt1"/>
                </a:solidFill>
              </a:defRPr>
            </a:lvl4pPr>
            <a:lvl5pPr lvl="4" rtl="0" algn="r">
              <a:spcBef>
                <a:spcPts val="0"/>
              </a:spcBef>
              <a:spcAft>
                <a:spcPts val="0"/>
              </a:spcAft>
              <a:buClr>
                <a:schemeClr val="lt1"/>
              </a:buClr>
              <a:buSzPts val="4800"/>
              <a:buNone/>
              <a:defRPr sz="4800">
                <a:solidFill>
                  <a:schemeClr val="lt1"/>
                </a:solidFill>
              </a:defRPr>
            </a:lvl5pPr>
            <a:lvl6pPr lvl="5" rtl="0" algn="r">
              <a:spcBef>
                <a:spcPts val="0"/>
              </a:spcBef>
              <a:spcAft>
                <a:spcPts val="0"/>
              </a:spcAft>
              <a:buClr>
                <a:schemeClr val="lt1"/>
              </a:buClr>
              <a:buSzPts val="4800"/>
              <a:buNone/>
              <a:defRPr sz="4800">
                <a:solidFill>
                  <a:schemeClr val="lt1"/>
                </a:solidFill>
              </a:defRPr>
            </a:lvl6pPr>
            <a:lvl7pPr lvl="6" rtl="0" algn="r">
              <a:spcBef>
                <a:spcPts val="0"/>
              </a:spcBef>
              <a:spcAft>
                <a:spcPts val="0"/>
              </a:spcAft>
              <a:buClr>
                <a:schemeClr val="lt1"/>
              </a:buClr>
              <a:buSzPts val="4800"/>
              <a:buNone/>
              <a:defRPr sz="4800">
                <a:solidFill>
                  <a:schemeClr val="lt1"/>
                </a:solidFill>
              </a:defRPr>
            </a:lvl7pPr>
            <a:lvl8pPr lvl="7" rtl="0" algn="r">
              <a:spcBef>
                <a:spcPts val="0"/>
              </a:spcBef>
              <a:spcAft>
                <a:spcPts val="0"/>
              </a:spcAft>
              <a:buClr>
                <a:schemeClr val="lt1"/>
              </a:buClr>
              <a:buSzPts val="4800"/>
              <a:buNone/>
              <a:defRPr sz="4800">
                <a:solidFill>
                  <a:schemeClr val="lt1"/>
                </a:solidFill>
              </a:defRPr>
            </a:lvl8pPr>
            <a:lvl9pPr lvl="8" rtl="0" algn="r">
              <a:spcBef>
                <a:spcPts val="0"/>
              </a:spcBef>
              <a:spcAft>
                <a:spcPts val="0"/>
              </a:spcAft>
              <a:buClr>
                <a:schemeClr val="lt1"/>
              </a:buClr>
              <a:buSzPts val="4800"/>
              <a:buNone/>
              <a:defRPr sz="4800">
                <a:solidFill>
                  <a:schemeClr val="lt1"/>
                </a:solidFill>
              </a:defRPr>
            </a:lvl9pPr>
          </a:lstStyle>
          <a:p/>
        </p:txBody>
      </p:sp>
      <p:sp>
        <p:nvSpPr>
          <p:cNvPr id="34" name="Google Shape;34;p5"/>
          <p:cNvSpPr txBox="1"/>
          <p:nvPr>
            <p:ph idx="1" type="subTitle"/>
          </p:nvPr>
        </p:nvSpPr>
        <p:spPr>
          <a:xfrm>
            <a:off x="876850" y="2413498"/>
            <a:ext cx="2797200" cy="135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35" name="Google Shape;35;p5"/>
          <p:cNvSpPr txBox="1"/>
          <p:nvPr>
            <p:ph idx="3" type="subTitle"/>
          </p:nvPr>
        </p:nvSpPr>
        <p:spPr>
          <a:xfrm>
            <a:off x="5448850" y="2413504"/>
            <a:ext cx="2797200" cy="135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8" name="Google Shape;38;p6"/>
          <p:cNvSpPr/>
          <p:nvPr/>
        </p:nvSpPr>
        <p:spPr>
          <a:xfrm>
            <a:off x="872902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39" name="Google Shape;39;p6"/>
          <p:cNvSpPr/>
          <p:nvPr/>
        </p:nvSpPr>
        <p:spPr>
          <a:xfrm>
            <a:off x="8871300" y="0"/>
            <a:ext cx="272700" cy="51435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p:nvPr/>
        </p:nvSpPr>
        <p:spPr>
          <a:xfrm flipH="1" rot="828">
            <a:off x="4162800" y="4979536"/>
            <a:ext cx="4981200" cy="1641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42" name="Google Shape;42;p7"/>
          <p:cNvSpPr/>
          <p:nvPr/>
        </p:nvSpPr>
        <p:spPr>
          <a:xfrm flipH="1">
            <a:off x="0" y="0"/>
            <a:ext cx="325200" cy="46473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43" name="Google Shape;43;p7"/>
          <p:cNvSpPr/>
          <p:nvPr/>
        </p:nvSpPr>
        <p:spPr>
          <a:xfrm flipH="1" rot="984">
            <a:off x="7638900" y="4897324"/>
            <a:ext cx="1047900" cy="1641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44" name="Google Shape;44;p7"/>
          <p:cNvSpPr/>
          <p:nvPr/>
        </p:nvSpPr>
        <p:spPr>
          <a:xfrm flipH="1" rot="-5398897">
            <a:off x="8513700" y="2409300"/>
            <a:ext cx="935400" cy="3249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45" name="Google Shape;45;p7"/>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6" name="Google Shape;46;p7"/>
          <p:cNvSpPr txBox="1"/>
          <p:nvPr>
            <p:ph idx="1" type="body"/>
          </p:nvPr>
        </p:nvSpPr>
        <p:spPr>
          <a:xfrm>
            <a:off x="763738" y="1530875"/>
            <a:ext cx="3852600" cy="25551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accent2"/>
              </a:buClr>
              <a:buSzPts val="1500"/>
              <a:buFont typeface="Roboto Slab"/>
              <a:buChar char="●"/>
              <a:defRPr>
                <a:solidFill>
                  <a:srgbClr val="073763"/>
                </a:solidFill>
                <a:latin typeface="Roboto Slab"/>
                <a:ea typeface="Roboto Slab"/>
                <a:cs typeface="Roboto Slab"/>
                <a:sym typeface="Roboto Slab"/>
              </a:defRPr>
            </a:lvl1pPr>
            <a:lvl2pPr indent="-317500" lvl="1" marL="914400" rtl="0">
              <a:spcBef>
                <a:spcPts val="0"/>
              </a:spcBef>
              <a:spcAft>
                <a:spcPts val="0"/>
              </a:spcAft>
              <a:buClr>
                <a:schemeClr val="accent2"/>
              </a:buClr>
              <a:buSzPts val="1400"/>
              <a:buFont typeface="Roboto Slab"/>
              <a:buChar char="○"/>
              <a:defRPr>
                <a:solidFill>
                  <a:srgbClr val="073763"/>
                </a:solidFill>
              </a:defRPr>
            </a:lvl2pPr>
            <a:lvl3pPr indent="-317500" lvl="2" marL="1371600" rtl="0">
              <a:spcBef>
                <a:spcPts val="0"/>
              </a:spcBef>
              <a:spcAft>
                <a:spcPts val="0"/>
              </a:spcAft>
              <a:buClr>
                <a:schemeClr val="accent2"/>
              </a:buClr>
              <a:buSzPts val="1400"/>
              <a:buFont typeface="Roboto Slab"/>
              <a:buChar char="■"/>
              <a:defRPr>
                <a:solidFill>
                  <a:srgbClr val="073763"/>
                </a:solidFill>
              </a:defRPr>
            </a:lvl3pPr>
            <a:lvl4pPr indent="-317500" lvl="3" marL="1828800" rtl="0">
              <a:spcBef>
                <a:spcPts val="0"/>
              </a:spcBef>
              <a:spcAft>
                <a:spcPts val="0"/>
              </a:spcAft>
              <a:buClr>
                <a:schemeClr val="accent2"/>
              </a:buClr>
              <a:buSzPts val="1400"/>
              <a:buFont typeface="Roboto Slab"/>
              <a:buChar char="●"/>
              <a:defRPr>
                <a:solidFill>
                  <a:srgbClr val="073763"/>
                </a:solidFill>
              </a:defRPr>
            </a:lvl4pPr>
            <a:lvl5pPr indent="-317500" lvl="4" marL="2286000" rtl="0">
              <a:spcBef>
                <a:spcPts val="0"/>
              </a:spcBef>
              <a:spcAft>
                <a:spcPts val="0"/>
              </a:spcAft>
              <a:buClr>
                <a:schemeClr val="accent2"/>
              </a:buClr>
              <a:buSzPts val="1400"/>
              <a:buFont typeface="Roboto Slab"/>
              <a:buChar char="○"/>
              <a:defRPr>
                <a:solidFill>
                  <a:srgbClr val="073763"/>
                </a:solidFill>
              </a:defRPr>
            </a:lvl5pPr>
            <a:lvl6pPr indent="-317500" lvl="5" marL="2743200" rtl="0">
              <a:spcBef>
                <a:spcPts val="0"/>
              </a:spcBef>
              <a:spcAft>
                <a:spcPts val="0"/>
              </a:spcAft>
              <a:buClr>
                <a:schemeClr val="accent2"/>
              </a:buClr>
              <a:buSzPts val="1400"/>
              <a:buFont typeface="Roboto Slab"/>
              <a:buChar char="■"/>
              <a:defRPr>
                <a:solidFill>
                  <a:srgbClr val="073763"/>
                </a:solidFill>
              </a:defRPr>
            </a:lvl6pPr>
            <a:lvl7pPr indent="-317500" lvl="6" marL="3200400" rtl="0">
              <a:spcBef>
                <a:spcPts val="0"/>
              </a:spcBef>
              <a:spcAft>
                <a:spcPts val="0"/>
              </a:spcAft>
              <a:buClr>
                <a:schemeClr val="accent2"/>
              </a:buClr>
              <a:buSzPts val="1400"/>
              <a:buFont typeface="Roboto Slab"/>
              <a:buChar char="●"/>
              <a:defRPr>
                <a:solidFill>
                  <a:srgbClr val="073763"/>
                </a:solidFill>
              </a:defRPr>
            </a:lvl7pPr>
            <a:lvl8pPr indent="-317500" lvl="7" marL="3657600" rtl="0">
              <a:spcBef>
                <a:spcPts val="0"/>
              </a:spcBef>
              <a:spcAft>
                <a:spcPts val="0"/>
              </a:spcAft>
              <a:buClr>
                <a:schemeClr val="accent2"/>
              </a:buClr>
              <a:buSzPts val="1400"/>
              <a:buFont typeface="Roboto Slab"/>
              <a:buChar char="○"/>
              <a:defRPr>
                <a:solidFill>
                  <a:srgbClr val="073763"/>
                </a:solidFill>
              </a:defRPr>
            </a:lvl8pPr>
            <a:lvl9pPr indent="-317500" lvl="8" marL="4114800" rtl="0">
              <a:spcBef>
                <a:spcPts val="0"/>
              </a:spcBef>
              <a:spcAft>
                <a:spcPts val="0"/>
              </a:spcAft>
              <a:buClr>
                <a:schemeClr val="accent2"/>
              </a:buClr>
              <a:buSzPts val="1400"/>
              <a:buFont typeface="Roboto Slab"/>
              <a:buChar char="■"/>
              <a:defRPr>
                <a:solidFill>
                  <a:srgbClr val="07376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8"/>
          <p:cNvSpPr/>
          <p:nvPr/>
        </p:nvSpPr>
        <p:spPr>
          <a:xfrm>
            <a:off x="773800" y="2322625"/>
            <a:ext cx="144300" cy="9081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a:off x="542400" y="0"/>
            <a:ext cx="144300" cy="28209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8028375" y="411475"/>
            <a:ext cx="144300" cy="17232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8613000" y="3420300"/>
            <a:ext cx="531000" cy="172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2484150" y="1366425"/>
            <a:ext cx="4175700" cy="2350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3" name="Google Shape;53;p8"/>
          <p:cNvSpPr/>
          <p:nvPr/>
        </p:nvSpPr>
        <p:spPr>
          <a:xfrm flipH="1" rot="-5398897">
            <a:off x="-395550" y="2499750"/>
            <a:ext cx="935400" cy="1440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54" name="Google Shape;54;p8"/>
          <p:cNvSpPr/>
          <p:nvPr/>
        </p:nvSpPr>
        <p:spPr>
          <a:xfrm rot="5400000">
            <a:off x="8213250" y="-41450"/>
            <a:ext cx="138300" cy="17232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flipH="1" rot="670">
            <a:off x="-150" y="4979146"/>
            <a:ext cx="1538400" cy="1641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p:nvPr/>
        </p:nvSpPr>
        <p:spPr>
          <a:xfrm>
            <a:off x="0" y="-7350"/>
            <a:ext cx="9144000" cy="5158200"/>
          </a:xfrm>
          <a:prstGeom prst="rect">
            <a:avLst/>
          </a:prstGeom>
          <a:solidFill>
            <a:srgbClr val="FFFFFF">
              <a:alpha val="5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flipH="1">
            <a:off x="300" y="-7350"/>
            <a:ext cx="3201900" cy="15477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flipH="1">
            <a:off x="2582575" y="900600"/>
            <a:ext cx="6561900" cy="42429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60" name="Google Shape;60;p9"/>
          <p:cNvSpPr txBox="1"/>
          <p:nvPr>
            <p:ph type="ctrTitle"/>
          </p:nvPr>
        </p:nvSpPr>
        <p:spPr>
          <a:xfrm flipH="1">
            <a:off x="2627825" y="2540550"/>
            <a:ext cx="31662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1" name="Google Shape;61;p9"/>
          <p:cNvSpPr txBox="1"/>
          <p:nvPr>
            <p:ph hasCustomPrompt="1" idx="2" type="title"/>
          </p:nvPr>
        </p:nvSpPr>
        <p:spPr>
          <a:xfrm flipH="1">
            <a:off x="6075775" y="2359022"/>
            <a:ext cx="2628600" cy="227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62" name="Google Shape;62;p9"/>
          <p:cNvCxnSpPr/>
          <p:nvPr/>
        </p:nvCxnSpPr>
        <p:spPr>
          <a:xfrm>
            <a:off x="5954850" y="-10625"/>
            <a:ext cx="0" cy="4277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 type="body"/>
          </p:nvPr>
        </p:nvSpPr>
        <p:spPr>
          <a:xfrm>
            <a:off x="2688600" y="550689"/>
            <a:ext cx="3766800" cy="1154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1pPr>
            <a:lvl2pPr indent="-317500" lvl="1" marL="9144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2pPr>
            <a:lvl3pPr indent="-317500" lvl="2" marL="13716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3pPr>
            <a:lvl4pPr indent="-317500" lvl="3" marL="18288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4pPr>
            <a:lvl5pPr indent="-317500" lvl="4" marL="22860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5pPr>
            <a:lvl6pPr indent="-317500" lvl="5" marL="27432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6pPr>
            <a:lvl7pPr indent="-317500" lvl="6" marL="32004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7pPr>
            <a:lvl8pPr indent="-317500" lvl="7" marL="36576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8pPr>
            <a:lvl9pPr indent="-317500" lvl="8" marL="41148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9pPr>
          </a:lstStyle>
          <a:p/>
        </p:txBody>
      </p:sp>
      <p:sp>
        <p:nvSpPr>
          <p:cNvPr id="65" name="Google Shape;65;p10"/>
          <p:cNvSpPr/>
          <p:nvPr/>
        </p:nvSpPr>
        <p:spPr>
          <a:xfrm>
            <a:off x="0" y="3420300"/>
            <a:ext cx="140700" cy="172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a:off x="7249500" y="4573650"/>
            <a:ext cx="1894500" cy="3108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rot="5400000">
            <a:off x="8304150" y="4295575"/>
            <a:ext cx="765300" cy="1077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rot="5400000">
            <a:off x="366925" y="384100"/>
            <a:ext cx="138300" cy="872100"/>
          </a:xfrm>
          <a:prstGeom prst="rect">
            <a:avLst/>
          </a:prstGeom>
          <a:solidFill>
            <a:schemeClr val="accent2">
              <a:alpha val="74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0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Font typeface="Fira Sans Extra Condensed Medium"/>
              <a:buNone/>
              <a:defRPr sz="2800">
                <a:solidFill>
                  <a:schemeClr val="accent2"/>
                </a:solidFill>
                <a:latin typeface="Fira Sans Extra Condensed Medium"/>
                <a:ea typeface="Fira Sans Extra Condensed Medium"/>
                <a:cs typeface="Fira Sans Extra Condensed Medium"/>
                <a:sym typeface="Fira Sans Extra Condensed Medium"/>
              </a:defRPr>
            </a:lvl1pPr>
            <a:lvl2pPr lvl="1"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4175" y="1201750"/>
            <a:ext cx="7716600" cy="34017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Roboto Slab"/>
              <a:buChar char="●"/>
              <a:defRPr>
                <a:solidFill>
                  <a:schemeClr val="accent2"/>
                </a:solidFill>
                <a:latin typeface="Roboto Slab"/>
                <a:ea typeface="Roboto Slab"/>
                <a:cs typeface="Roboto Slab"/>
                <a:sym typeface="Roboto Slab"/>
              </a:defRPr>
            </a:lvl1pPr>
            <a:lvl2pPr indent="-317500" lvl="1" marL="914400">
              <a:spcBef>
                <a:spcPts val="0"/>
              </a:spcBef>
              <a:spcAft>
                <a:spcPts val="0"/>
              </a:spcAft>
              <a:buClr>
                <a:schemeClr val="accent2"/>
              </a:buClr>
              <a:buSzPts val="1400"/>
              <a:buChar char="○"/>
              <a:defRPr>
                <a:solidFill>
                  <a:schemeClr val="accent2"/>
                </a:solidFill>
              </a:defRPr>
            </a:lvl2pPr>
            <a:lvl3pPr indent="-317500" lvl="2" marL="1371600">
              <a:spcBef>
                <a:spcPts val="0"/>
              </a:spcBef>
              <a:spcAft>
                <a:spcPts val="0"/>
              </a:spcAft>
              <a:buClr>
                <a:schemeClr val="accent2"/>
              </a:buClr>
              <a:buSzPts val="1400"/>
              <a:buChar char="■"/>
              <a:defRPr>
                <a:solidFill>
                  <a:schemeClr val="accent2"/>
                </a:solidFill>
              </a:defRPr>
            </a:lvl3pPr>
            <a:lvl4pPr indent="-317500" lvl="3" marL="1828800">
              <a:spcBef>
                <a:spcPts val="0"/>
              </a:spcBef>
              <a:spcAft>
                <a:spcPts val="0"/>
              </a:spcAft>
              <a:buClr>
                <a:schemeClr val="accent2"/>
              </a:buClr>
              <a:buSzPts val="1400"/>
              <a:buChar char="●"/>
              <a:defRPr>
                <a:solidFill>
                  <a:schemeClr val="accent2"/>
                </a:solidFill>
              </a:defRPr>
            </a:lvl4pPr>
            <a:lvl5pPr indent="-317500" lvl="4" marL="2286000">
              <a:spcBef>
                <a:spcPts val="0"/>
              </a:spcBef>
              <a:spcAft>
                <a:spcPts val="0"/>
              </a:spcAft>
              <a:buClr>
                <a:schemeClr val="accent2"/>
              </a:buClr>
              <a:buSzPts val="1400"/>
              <a:buChar char="○"/>
              <a:defRPr>
                <a:solidFill>
                  <a:schemeClr val="accent2"/>
                </a:solidFill>
              </a:defRPr>
            </a:lvl5pPr>
            <a:lvl6pPr indent="-317500" lvl="5" marL="2743200">
              <a:spcBef>
                <a:spcPts val="0"/>
              </a:spcBef>
              <a:spcAft>
                <a:spcPts val="0"/>
              </a:spcAft>
              <a:buClr>
                <a:schemeClr val="accent2"/>
              </a:buClr>
              <a:buSzPts val="1400"/>
              <a:buChar char="■"/>
              <a:defRPr>
                <a:solidFill>
                  <a:schemeClr val="accent2"/>
                </a:solidFill>
              </a:defRPr>
            </a:lvl6pPr>
            <a:lvl7pPr indent="-317500" lvl="6" marL="3200400">
              <a:spcBef>
                <a:spcPts val="0"/>
              </a:spcBef>
              <a:spcAft>
                <a:spcPts val="0"/>
              </a:spcAft>
              <a:buClr>
                <a:schemeClr val="accent2"/>
              </a:buClr>
              <a:buSzPts val="1400"/>
              <a:buChar char="●"/>
              <a:defRPr>
                <a:solidFill>
                  <a:schemeClr val="accent2"/>
                </a:solidFill>
              </a:defRPr>
            </a:lvl7pPr>
            <a:lvl8pPr indent="-317500" lvl="7" marL="3657600">
              <a:spcBef>
                <a:spcPts val="0"/>
              </a:spcBef>
              <a:spcAft>
                <a:spcPts val="0"/>
              </a:spcAft>
              <a:buClr>
                <a:schemeClr val="accent2"/>
              </a:buClr>
              <a:buSzPts val="1400"/>
              <a:buChar char="○"/>
              <a:defRPr>
                <a:solidFill>
                  <a:schemeClr val="accent2"/>
                </a:solidFill>
              </a:defRPr>
            </a:lvl8pPr>
            <a:lvl9pPr indent="-317500" lvl="8" marL="4114800">
              <a:spcBef>
                <a:spcPts val="0"/>
              </a:spcBef>
              <a:spcAft>
                <a:spcPts val="0"/>
              </a:spcAft>
              <a:buClr>
                <a:schemeClr val="accent2"/>
              </a:buClr>
              <a:buSzPts val="1400"/>
              <a:buChar char="■"/>
              <a:defRPr>
                <a:solidFill>
                  <a:schemeClr val="accent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ata.colorado.gov/Business/Electricity-Revenue-by-Utility-in-Colorado/gdh8-8pg4" TargetMode="External"/><Relationship Id="rId4" Type="http://schemas.openxmlformats.org/officeDocument/2006/relationships/hyperlink" Target="https://data.colorado.gov/Business/Electricity-Revenue-in-Colorado/q6sk-tjm9" TargetMode="External"/><Relationship Id="rId5" Type="http://schemas.openxmlformats.org/officeDocument/2006/relationships/hyperlink" Target="https://www.eia.gov/state/seds/seds-data-complete.php?sid=US#StatisticsIndicators" TargetMode="External"/><Relationship Id="rId6" Type="http://schemas.openxmlformats.org/officeDocument/2006/relationships/hyperlink" Target="https://www.eia.gov/state/seds/seds-data-complete.php?sid=US#StatisticsIndicators" TargetMode="External"/><Relationship Id="rId7" Type="http://schemas.openxmlformats.org/officeDocument/2006/relationships/hyperlink" Target="https://www.eia.gov/state/seds/seds-data-complete.php?sid=AL#CompleteDataFil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ctrTitle"/>
          </p:nvPr>
        </p:nvSpPr>
        <p:spPr>
          <a:xfrm>
            <a:off x="2540300" y="846200"/>
            <a:ext cx="5991000" cy="165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800"/>
              <a:t>Electricity Consumption and Renewable Energy Generation </a:t>
            </a:r>
            <a:endParaRPr sz="3800"/>
          </a:p>
          <a:p>
            <a:pPr indent="0" lvl="0" marL="0" rtl="0" algn="r">
              <a:spcBef>
                <a:spcPts val="0"/>
              </a:spcBef>
              <a:spcAft>
                <a:spcPts val="0"/>
              </a:spcAft>
              <a:buNone/>
            </a:pPr>
            <a:r>
              <a:rPr lang="en" sz="3800"/>
              <a:t>in Colorado</a:t>
            </a:r>
            <a:endParaRPr sz="3800"/>
          </a:p>
        </p:txBody>
      </p:sp>
      <p:sp>
        <p:nvSpPr>
          <p:cNvPr id="264" name="Google Shape;264;p35"/>
          <p:cNvSpPr txBox="1"/>
          <p:nvPr>
            <p:ph idx="1" type="subTitle"/>
          </p:nvPr>
        </p:nvSpPr>
        <p:spPr>
          <a:xfrm>
            <a:off x="3093950" y="3343450"/>
            <a:ext cx="4512300" cy="55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Arial"/>
                <a:ea typeface="Arial"/>
                <a:cs typeface="Arial"/>
                <a:sym typeface="Arial"/>
              </a:rPr>
              <a:t>Yaquan Yang, Weixiao Li, Haocheng Zhu</a:t>
            </a:r>
            <a:endParaRPr sz="1600">
              <a:latin typeface="Arial"/>
              <a:ea typeface="Arial"/>
              <a:cs typeface="Arial"/>
              <a:sym typeface="Arial"/>
            </a:endParaRPr>
          </a:p>
        </p:txBody>
      </p:sp>
      <p:sp>
        <p:nvSpPr>
          <p:cNvPr id="265" name="Google Shape;265;p35"/>
          <p:cNvSpPr txBox="1"/>
          <p:nvPr/>
        </p:nvSpPr>
        <p:spPr>
          <a:xfrm>
            <a:off x="4711725" y="2881750"/>
            <a:ext cx="336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Gold-Diggers</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              </a:t>
            </a:r>
            <a:r>
              <a:rPr b="1" lang="en">
                <a:latin typeface="Arial"/>
                <a:ea typeface="Arial"/>
                <a:cs typeface="Arial"/>
                <a:sym typeface="Arial"/>
              </a:rPr>
              <a:t> </a:t>
            </a:r>
            <a:r>
              <a:rPr b="1" lang="en">
                <a:latin typeface="Arial"/>
                <a:ea typeface="Arial"/>
                <a:cs typeface="Arial"/>
                <a:sym typeface="Arial"/>
              </a:rPr>
              <a:t>Renewable Energy Analysis</a:t>
            </a:r>
            <a:endParaRPr b="1">
              <a:latin typeface="Arial"/>
              <a:ea typeface="Arial"/>
              <a:cs typeface="Arial"/>
              <a:sym typeface="Arial"/>
            </a:endParaRPr>
          </a:p>
        </p:txBody>
      </p:sp>
      <p:sp>
        <p:nvSpPr>
          <p:cNvPr id="327" name="Google Shape;327;p44"/>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Arial"/>
                <a:ea typeface="Arial"/>
                <a:cs typeface="Arial"/>
                <a:sym typeface="Arial"/>
              </a:rPr>
              <a:t>To eliminate the trend, we performed </a:t>
            </a:r>
            <a:r>
              <a:rPr b="1" lang="en" sz="1700">
                <a:latin typeface="Arial"/>
                <a:ea typeface="Arial"/>
                <a:cs typeface="Arial"/>
                <a:sym typeface="Arial"/>
              </a:rPr>
              <a:t>two differentials</a:t>
            </a:r>
            <a:r>
              <a:rPr lang="en" sz="1700">
                <a:latin typeface="Arial"/>
                <a:ea typeface="Arial"/>
                <a:cs typeface="Arial"/>
                <a:sym typeface="Arial"/>
              </a:rPr>
              <a:t> on the data.</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700">
                <a:latin typeface="Arial"/>
                <a:ea typeface="Arial"/>
                <a:cs typeface="Arial"/>
                <a:sym typeface="Arial"/>
              </a:rPr>
              <a:t>Take Dicky-Fuller (DF) Test</a:t>
            </a:r>
            <a:r>
              <a:rPr lang="en" sz="1700">
                <a:latin typeface="Arial"/>
                <a:ea typeface="Arial"/>
                <a:cs typeface="Arial"/>
                <a:sym typeface="Arial"/>
              </a:rPr>
              <a:t>,  the results show that the p- value &lt; 0.05, rejecting the original hypothesis and the data is stationary.</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p:txBody>
      </p:sp>
      <p:pic>
        <p:nvPicPr>
          <p:cNvPr id="328" name="Google Shape;328;p44"/>
          <p:cNvPicPr preferRelativeResize="0"/>
          <p:nvPr/>
        </p:nvPicPr>
        <p:blipFill>
          <a:blip r:embed="rId3">
            <a:alphaModFix/>
          </a:blip>
          <a:stretch>
            <a:fillRect/>
          </a:stretch>
        </p:blipFill>
        <p:spPr>
          <a:xfrm>
            <a:off x="720000" y="2290980"/>
            <a:ext cx="7312049" cy="16797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               </a:t>
            </a:r>
            <a:r>
              <a:rPr b="1" lang="en">
                <a:latin typeface="Arial"/>
                <a:ea typeface="Arial"/>
                <a:cs typeface="Arial"/>
                <a:sym typeface="Arial"/>
              </a:rPr>
              <a:t>Renewable Energy Analysis</a:t>
            </a:r>
            <a:endParaRPr b="1">
              <a:latin typeface="Fira Sans Extra Condensed"/>
              <a:ea typeface="Fira Sans Extra Condensed"/>
              <a:cs typeface="Fira Sans Extra Condensed"/>
              <a:sym typeface="Fira Sans Extra Condensed"/>
            </a:endParaRPr>
          </a:p>
        </p:txBody>
      </p:sp>
      <p:sp>
        <p:nvSpPr>
          <p:cNvPr id="334" name="Google Shape;334;p45"/>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45"/>
          <p:cNvPicPr preferRelativeResize="0"/>
          <p:nvPr/>
        </p:nvPicPr>
        <p:blipFill>
          <a:blip r:embed="rId3">
            <a:alphaModFix/>
          </a:blip>
          <a:stretch>
            <a:fillRect/>
          </a:stretch>
        </p:blipFill>
        <p:spPr>
          <a:xfrm>
            <a:off x="2333643" y="1114900"/>
            <a:ext cx="4476722" cy="3581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              </a:t>
            </a:r>
            <a:r>
              <a:rPr b="1" lang="en">
                <a:latin typeface="Arial"/>
                <a:ea typeface="Arial"/>
                <a:cs typeface="Arial"/>
                <a:sym typeface="Arial"/>
              </a:rPr>
              <a:t>Renewable Energy Analysis</a:t>
            </a:r>
            <a:endParaRPr b="1">
              <a:latin typeface="Arial"/>
              <a:ea typeface="Arial"/>
              <a:cs typeface="Arial"/>
              <a:sym typeface="Arial"/>
            </a:endParaRPr>
          </a:p>
        </p:txBody>
      </p:sp>
      <p:sp>
        <p:nvSpPr>
          <p:cNvPr id="341" name="Google Shape;341;p46"/>
          <p:cNvSpPr txBox="1"/>
          <p:nvPr>
            <p:ph idx="1" type="body"/>
          </p:nvPr>
        </p:nvSpPr>
        <p:spPr>
          <a:xfrm>
            <a:off x="720000" y="1022075"/>
            <a:ext cx="3115800" cy="358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Apply </a:t>
            </a:r>
            <a:r>
              <a:rPr b="1" lang="en" sz="1600">
                <a:latin typeface="Arial"/>
                <a:ea typeface="Arial"/>
                <a:cs typeface="Arial"/>
                <a:sym typeface="Arial"/>
              </a:rPr>
              <a:t>ARIMA model</a:t>
            </a:r>
            <a:r>
              <a:rPr lang="en" sz="1600">
                <a:latin typeface="Arial"/>
                <a:ea typeface="Arial"/>
                <a:cs typeface="Arial"/>
                <a:sym typeface="Arial"/>
              </a:rPr>
              <a:t> to forecast </a:t>
            </a:r>
            <a:r>
              <a:rPr lang="en" sz="1600">
                <a:solidFill>
                  <a:schemeClr val="accent2"/>
                </a:solidFill>
                <a:latin typeface="Arial"/>
                <a:ea typeface="Arial"/>
                <a:cs typeface="Arial"/>
                <a:sym typeface="Arial"/>
              </a:rPr>
              <a:t>the future renewable energy production.</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From the ACF and PACF plots, we can see that </a:t>
            </a:r>
            <a:r>
              <a:rPr b="1" lang="en" sz="1600">
                <a:latin typeface="Arial"/>
                <a:ea typeface="Arial"/>
                <a:cs typeface="Arial"/>
                <a:sym typeface="Arial"/>
              </a:rPr>
              <a:t>PACF cuts off after lag 2 </a:t>
            </a:r>
            <a:r>
              <a:rPr lang="en" sz="1600">
                <a:latin typeface="Arial"/>
                <a:ea typeface="Arial"/>
                <a:cs typeface="Arial"/>
                <a:sym typeface="Arial"/>
              </a:rPr>
              <a:t>and then decayed to zero, while </a:t>
            </a:r>
            <a:r>
              <a:rPr b="1" lang="en" sz="1600">
                <a:latin typeface="Arial"/>
                <a:ea typeface="Arial"/>
                <a:cs typeface="Arial"/>
                <a:sym typeface="Arial"/>
              </a:rPr>
              <a:t>ACF exponential decaying to zero. </a:t>
            </a:r>
            <a:endParaRPr b="1"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So for the initial model, I choose </a:t>
            </a:r>
            <a:r>
              <a:rPr b="1" lang="en" sz="1600">
                <a:latin typeface="Arial"/>
                <a:ea typeface="Arial"/>
                <a:cs typeface="Arial"/>
                <a:sym typeface="Arial"/>
              </a:rPr>
              <a:t>ARIMA(2,2,0)</a:t>
            </a:r>
            <a:r>
              <a:rPr lang="en" sz="1600">
                <a:latin typeface="Arial"/>
                <a:ea typeface="Arial"/>
                <a:cs typeface="Arial"/>
                <a:sym typeface="Arial"/>
              </a:rPr>
              <a:t>. </a:t>
            </a:r>
            <a:endParaRPr sz="16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p:txBody>
      </p:sp>
      <p:pic>
        <p:nvPicPr>
          <p:cNvPr id="342" name="Google Shape;342;p46"/>
          <p:cNvPicPr preferRelativeResize="0"/>
          <p:nvPr/>
        </p:nvPicPr>
        <p:blipFill>
          <a:blip r:embed="rId3">
            <a:alphaModFix/>
          </a:blip>
          <a:stretch>
            <a:fillRect/>
          </a:stretch>
        </p:blipFill>
        <p:spPr>
          <a:xfrm>
            <a:off x="3835799" y="1196525"/>
            <a:ext cx="4785201" cy="307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                </a:t>
            </a:r>
            <a:r>
              <a:rPr b="1" lang="en">
                <a:latin typeface="Arial"/>
                <a:ea typeface="Arial"/>
                <a:cs typeface="Arial"/>
                <a:sym typeface="Arial"/>
              </a:rPr>
              <a:t>Renewable Energy Analysis</a:t>
            </a:r>
            <a:endParaRPr b="1">
              <a:latin typeface="Arial"/>
              <a:ea typeface="Arial"/>
              <a:cs typeface="Arial"/>
              <a:sym typeface="Arial"/>
            </a:endParaRPr>
          </a:p>
        </p:txBody>
      </p:sp>
      <p:sp>
        <p:nvSpPr>
          <p:cNvPr id="348" name="Google Shape;348;p47"/>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Apply </a:t>
            </a:r>
            <a:r>
              <a:rPr b="1" lang="en" sz="1600">
                <a:latin typeface="Arial"/>
                <a:ea typeface="Arial"/>
                <a:cs typeface="Arial"/>
                <a:sym typeface="Arial"/>
              </a:rPr>
              <a:t>auto.arima() function </a:t>
            </a:r>
            <a:r>
              <a:rPr lang="en" sz="1600">
                <a:latin typeface="Arial"/>
                <a:ea typeface="Arial"/>
                <a:cs typeface="Arial"/>
                <a:sym typeface="Arial"/>
              </a:rPr>
              <a:t>as a reference</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The second model has the </a:t>
            </a:r>
            <a:r>
              <a:rPr b="1" lang="en" sz="1600">
                <a:latin typeface="Arial"/>
                <a:ea typeface="Arial"/>
                <a:cs typeface="Arial"/>
                <a:sym typeface="Arial"/>
              </a:rPr>
              <a:t>smallest AIC and BIC values</a:t>
            </a:r>
            <a:r>
              <a:rPr lang="en" sz="1600">
                <a:latin typeface="Arial"/>
                <a:ea typeface="Arial"/>
                <a:cs typeface="Arial"/>
                <a:sym typeface="Arial"/>
              </a:rPr>
              <a:t>, so choose </a:t>
            </a:r>
            <a:r>
              <a:rPr b="1" lang="en" sz="1600">
                <a:latin typeface="Arial"/>
                <a:ea typeface="Arial"/>
                <a:cs typeface="Arial"/>
                <a:sym typeface="Arial"/>
              </a:rPr>
              <a:t>ARIMA(2,2,2)</a:t>
            </a:r>
            <a:r>
              <a:rPr lang="en" sz="1600">
                <a:latin typeface="Arial"/>
                <a:ea typeface="Arial"/>
                <a:cs typeface="Arial"/>
                <a:sym typeface="Arial"/>
              </a:rPr>
              <a:t> as my final model to do the following forecasts.</a:t>
            </a:r>
            <a:endParaRPr sz="16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p:txBody>
      </p:sp>
      <p:pic>
        <p:nvPicPr>
          <p:cNvPr id="349" name="Google Shape;349;p47"/>
          <p:cNvPicPr preferRelativeResize="0"/>
          <p:nvPr/>
        </p:nvPicPr>
        <p:blipFill>
          <a:blip r:embed="rId3">
            <a:alphaModFix/>
          </a:blip>
          <a:stretch>
            <a:fillRect/>
          </a:stretch>
        </p:blipFill>
        <p:spPr>
          <a:xfrm>
            <a:off x="774475" y="2322575"/>
            <a:ext cx="6222324" cy="980408"/>
          </a:xfrm>
          <a:prstGeom prst="rect">
            <a:avLst/>
          </a:prstGeom>
          <a:noFill/>
          <a:ln>
            <a:noFill/>
          </a:ln>
        </p:spPr>
      </p:pic>
      <p:pic>
        <p:nvPicPr>
          <p:cNvPr id="350" name="Google Shape;350;p47"/>
          <p:cNvPicPr preferRelativeResize="0"/>
          <p:nvPr/>
        </p:nvPicPr>
        <p:blipFill>
          <a:blip r:embed="rId4">
            <a:alphaModFix/>
          </a:blip>
          <a:stretch>
            <a:fillRect/>
          </a:stretch>
        </p:blipFill>
        <p:spPr>
          <a:xfrm>
            <a:off x="720000" y="3353525"/>
            <a:ext cx="6222325" cy="109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               </a:t>
            </a:r>
            <a:r>
              <a:rPr b="1" lang="en">
                <a:latin typeface="Arial"/>
                <a:ea typeface="Arial"/>
                <a:cs typeface="Arial"/>
                <a:sym typeface="Arial"/>
              </a:rPr>
              <a:t>Renewable Energy Analysis</a:t>
            </a:r>
            <a:endParaRPr b="1">
              <a:latin typeface="Arial"/>
              <a:ea typeface="Arial"/>
              <a:cs typeface="Arial"/>
              <a:sym typeface="Arial"/>
            </a:endParaRPr>
          </a:p>
        </p:txBody>
      </p:sp>
      <p:sp>
        <p:nvSpPr>
          <p:cNvPr id="356" name="Google Shape;356;p48"/>
          <p:cNvSpPr txBox="1"/>
          <p:nvPr>
            <p:ph idx="1" type="body"/>
          </p:nvPr>
        </p:nvSpPr>
        <p:spPr>
          <a:xfrm>
            <a:off x="1096075" y="1054775"/>
            <a:ext cx="6624900" cy="358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700">
              <a:latin typeface="Arial"/>
              <a:ea typeface="Arial"/>
              <a:cs typeface="Arial"/>
              <a:sym typeface="Arial"/>
            </a:endParaRPr>
          </a:p>
          <a:p>
            <a:pPr indent="0" lvl="0" marL="0" rtl="0" algn="just">
              <a:spcBef>
                <a:spcPts val="0"/>
              </a:spcBef>
              <a:spcAft>
                <a:spcPts val="0"/>
              </a:spcAft>
              <a:buNone/>
            </a:pPr>
            <a:r>
              <a:rPr lang="en" sz="1700">
                <a:solidFill>
                  <a:schemeClr val="accent2"/>
                </a:solidFill>
                <a:latin typeface="Arial"/>
                <a:ea typeface="Arial"/>
                <a:cs typeface="Arial"/>
                <a:sym typeface="Arial"/>
              </a:rPr>
              <a:t>Through the picture we can see that the future energy production are in a </a:t>
            </a:r>
            <a:r>
              <a:rPr b="1" lang="en" sz="1700">
                <a:solidFill>
                  <a:schemeClr val="accent2"/>
                </a:solidFill>
                <a:latin typeface="Arial"/>
                <a:ea typeface="Arial"/>
                <a:cs typeface="Arial"/>
                <a:sym typeface="Arial"/>
              </a:rPr>
              <a:t>clear upward trend in the following seven years</a:t>
            </a:r>
            <a:r>
              <a:rPr lang="en" sz="1700">
                <a:solidFill>
                  <a:schemeClr val="accent2"/>
                </a:solidFill>
                <a:latin typeface="Arial"/>
                <a:ea typeface="Arial"/>
                <a:cs typeface="Arial"/>
                <a:sym typeface="Arial"/>
              </a:rPr>
              <a:t>.</a:t>
            </a:r>
            <a:endParaRPr sz="1700">
              <a:latin typeface="Arial"/>
              <a:ea typeface="Arial"/>
              <a:cs typeface="Arial"/>
              <a:sym typeface="Arial"/>
            </a:endParaRPr>
          </a:p>
        </p:txBody>
      </p:sp>
      <p:pic>
        <p:nvPicPr>
          <p:cNvPr id="357" name="Google Shape;357;p48"/>
          <p:cNvPicPr preferRelativeResize="0"/>
          <p:nvPr/>
        </p:nvPicPr>
        <p:blipFill>
          <a:blip r:embed="rId3">
            <a:alphaModFix/>
          </a:blip>
          <a:stretch>
            <a:fillRect/>
          </a:stretch>
        </p:blipFill>
        <p:spPr>
          <a:xfrm>
            <a:off x="2272875" y="2016000"/>
            <a:ext cx="4271301" cy="2620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Arial"/>
                <a:ea typeface="Arial"/>
                <a:cs typeface="Arial"/>
                <a:sym typeface="Arial"/>
              </a:rPr>
              <a:t>Model Evaluation</a:t>
            </a:r>
            <a:endParaRPr b="1" sz="3100">
              <a:latin typeface="Fira Sans Extra Condensed"/>
              <a:ea typeface="Fira Sans Extra Condensed"/>
              <a:cs typeface="Fira Sans Extra Condensed"/>
              <a:sym typeface="Fira Sans Extra Condensed"/>
            </a:endParaRPr>
          </a:p>
        </p:txBody>
      </p:sp>
      <p:sp>
        <p:nvSpPr>
          <p:cNvPr id="363" name="Google Shape;363;p49"/>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364" name="Google Shape;364;p49"/>
          <p:cNvPicPr preferRelativeResize="0"/>
          <p:nvPr/>
        </p:nvPicPr>
        <p:blipFill>
          <a:blip r:embed="rId3">
            <a:alphaModFix/>
          </a:blip>
          <a:stretch>
            <a:fillRect/>
          </a:stretch>
        </p:blipFill>
        <p:spPr>
          <a:xfrm>
            <a:off x="769025" y="1499050"/>
            <a:ext cx="3810074" cy="3048098"/>
          </a:xfrm>
          <a:prstGeom prst="rect">
            <a:avLst/>
          </a:prstGeom>
          <a:noFill/>
          <a:ln>
            <a:noFill/>
          </a:ln>
        </p:spPr>
      </p:pic>
      <p:pic>
        <p:nvPicPr>
          <p:cNvPr id="365" name="Google Shape;365;p49"/>
          <p:cNvPicPr preferRelativeResize="0"/>
          <p:nvPr/>
        </p:nvPicPr>
        <p:blipFill>
          <a:blip r:embed="rId4">
            <a:alphaModFix/>
          </a:blip>
          <a:stretch>
            <a:fillRect/>
          </a:stretch>
        </p:blipFill>
        <p:spPr>
          <a:xfrm>
            <a:off x="4658545" y="1569325"/>
            <a:ext cx="3722274" cy="2977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Model Evaluation</a:t>
            </a:r>
            <a:endParaRPr b="1" sz="2400">
              <a:latin typeface="Arial"/>
              <a:ea typeface="Arial"/>
              <a:cs typeface="Arial"/>
              <a:sym typeface="Arial"/>
            </a:endParaRPr>
          </a:p>
        </p:txBody>
      </p:sp>
      <p:sp>
        <p:nvSpPr>
          <p:cNvPr id="371" name="Google Shape;371;p50"/>
          <p:cNvSpPr txBox="1"/>
          <p:nvPr>
            <p:ph idx="1" type="body"/>
          </p:nvPr>
        </p:nvSpPr>
        <p:spPr>
          <a:xfrm>
            <a:off x="720000" y="1022075"/>
            <a:ext cx="8085000" cy="358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Arial"/>
                <a:ea typeface="Arial"/>
                <a:cs typeface="Arial"/>
                <a:sym typeface="Arial"/>
              </a:rPr>
              <a:t>The </a:t>
            </a:r>
            <a:r>
              <a:rPr b="1" lang="en" sz="1600">
                <a:latin typeface="Arial"/>
                <a:ea typeface="Arial"/>
                <a:cs typeface="Arial"/>
                <a:sym typeface="Arial"/>
              </a:rPr>
              <a:t>QQ residual plot</a:t>
            </a:r>
            <a:r>
              <a:rPr lang="en" sz="1600">
                <a:latin typeface="Arial"/>
                <a:ea typeface="Arial"/>
                <a:cs typeface="Arial"/>
                <a:sym typeface="Arial"/>
              </a:rPr>
              <a:t> shows that the </a:t>
            </a:r>
            <a:r>
              <a:rPr b="1" lang="en" sz="1600">
                <a:latin typeface="Arial"/>
                <a:ea typeface="Arial"/>
                <a:cs typeface="Arial"/>
                <a:sym typeface="Arial"/>
              </a:rPr>
              <a:t>residuals are almost normally distributed. </a:t>
            </a:r>
            <a:r>
              <a:rPr lang="en" sz="1600">
                <a:latin typeface="Arial"/>
                <a:ea typeface="Arial"/>
                <a:cs typeface="Arial"/>
                <a:sym typeface="Arial"/>
              </a:rPr>
              <a:t> </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Char char="●"/>
            </a:pPr>
            <a:r>
              <a:rPr lang="en" sz="1600">
                <a:latin typeface="Arial"/>
                <a:ea typeface="Arial"/>
                <a:cs typeface="Arial"/>
                <a:sym typeface="Arial"/>
              </a:rPr>
              <a:t>The </a:t>
            </a:r>
            <a:r>
              <a:rPr b="1" lang="en" sz="1600">
                <a:latin typeface="Arial"/>
                <a:ea typeface="Arial"/>
                <a:cs typeface="Arial"/>
                <a:sym typeface="Arial"/>
              </a:rPr>
              <a:t>Standardized Residuals plot</a:t>
            </a:r>
            <a:r>
              <a:rPr lang="en" sz="1600">
                <a:latin typeface="Arial"/>
                <a:ea typeface="Arial"/>
                <a:cs typeface="Arial"/>
                <a:sym typeface="Arial"/>
              </a:rPr>
              <a:t> shows there is</a:t>
            </a:r>
            <a:r>
              <a:rPr b="1" lang="en" sz="1600">
                <a:latin typeface="Arial"/>
                <a:ea typeface="Arial"/>
                <a:cs typeface="Arial"/>
                <a:sym typeface="Arial"/>
              </a:rPr>
              <a:t> no clear trend or seasonality, </a:t>
            </a:r>
            <a:endParaRPr b="1" sz="1600">
              <a:latin typeface="Arial"/>
              <a:ea typeface="Arial"/>
              <a:cs typeface="Arial"/>
              <a:sym typeface="Arial"/>
            </a:endParaRPr>
          </a:p>
          <a:p>
            <a:pPr indent="0" lvl="0" marL="457200" rtl="0" algn="l">
              <a:spcBef>
                <a:spcPts val="0"/>
              </a:spcBef>
              <a:spcAft>
                <a:spcPts val="0"/>
              </a:spcAft>
              <a:buNone/>
            </a:pPr>
            <a:r>
              <a:t/>
            </a:r>
            <a:endParaRPr b="1" sz="1600">
              <a:latin typeface="Arial"/>
              <a:ea typeface="Arial"/>
              <a:cs typeface="Arial"/>
              <a:sym typeface="Arial"/>
            </a:endParaRPr>
          </a:p>
          <a:p>
            <a:pPr indent="-330200" lvl="0" marL="457200" rtl="0" algn="l">
              <a:spcBef>
                <a:spcPts val="0"/>
              </a:spcBef>
              <a:spcAft>
                <a:spcPts val="0"/>
              </a:spcAft>
              <a:buSzPts val="1600"/>
              <a:buChar char="●"/>
            </a:pPr>
            <a:r>
              <a:rPr b="1" lang="en" sz="1600">
                <a:latin typeface="Arial"/>
                <a:ea typeface="Arial"/>
                <a:cs typeface="Arial"/>
                <a:sym typeface="Arial"/>
              </a:rPr>
              <a:t>The ACF plot </a:t>
            </a:r>
            <a:r>
              <a:rPr lang="en" sz="1600">
                <a:latin typeface="Arial"/>
                <a:ea typeface="Arial"/>
                <a:cs typeface="Arial"/>
                <a:sym typeface="Arial"/>
              </a:rPr>
              <a:t>is used to check for autocorrelation in residuals, and significant spikes at lag 1 may indicate the presence of correlation between residuals and lagged values, necessitating additional model terms.</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Char char="●"/>
            </a:pPr>
            <a:r>
              <a:rPr b="1" lang="en" sz="1600">
                <a:latin typeface="Arial"/>
                <a:ea typeface="Arial"/>
                <a:cs typeface="Arial"/>
                <a:sym typeface="Arial"/>
              </a:rPr>
              <a:t>The p-values</a:t>
            </a:r>
            <a:r>
              <a:rPr lang="en" sz="1600">
                <a:latin typeface="Arial"/>
                <a:ea typeface="Arial"/>
                <a:cs typeface="Arial"/>
                <a:sym typeface="Arial"/>
              </a:rPr>
              <a:t> for the </a:t>
            </a:r>
            <a:r>
              <a:rPr b="1" lang="en" sz="1600">
                <a:latin typeface="Arial"/>
                <a:ea typeface="Arial"/>
                <a:cs typeface="Arial"/>
                <a:sym typeface="Arial"/>
              </a:rPr>
              <a:t>Ljung-Box statistic </a:t>
            </a:r>
            <a:r>
              <a:rPr lang="en" sz="1600">
                <a:latin typeface="Arial"/>
                <a:ea typeface="Arial"/>
                <a:cs typeface="Arial"/>
                <a:sym typeface="Arial"/>
              </a:rPr>
              <a:t>are all </a:t>
            </a:r>
            <a:r>
              <a:rPr b="1" lang="en" sz="1600">
                <a:latin typeface="Arial"/>
                <a:ea typeface="Arial"/>
                <a:cs typeface="Arial"/>
                <a:sym typeface="Arial"/>
              </a:rPr>
              <a:t>greater than the significance level(0.05)</a:t>
            </a:r>
            <a:r>
              <a:rPr lang="en" sz="1600">
                <a:latin typeface="Arial"/>
                <a:ea typeface="Arial"/>
                <a:cs typeface="Arial"/>
                <a:sym typeface="Arial"/>
              </a:rPr>
              <a:t>, so the residuals are likely uncorrelated. </a:t>
            </a:r>
            <a:endParaRPr sz="1600">
              <a:latin typeface="Arial"/>
              <a:ea typeface="Arial"/>
              <a:cs typeface="Arial"/>
              <a:sym typeface="Arial"/>
            </a:endParaRPr>
          </a:p>
          <a:p>
            <a:pPr indent="0" lvl="0" marL="0" rtl="0" algn="l">
              <a:spcBef>
                <a:spcPts val="0"/>
              </a:spcBef>
              <a:spcAft>
                <a:spcPts val="0"/>
              </a:spcAft>
              <a:buNone/>
            </a:pPr>
            <a:r>
              <a:t/>
            </a:r>
            <a:endParaRPr sz="1600">
              <a:solidFill>
                <a:srgbClr val="CC0000"/>
              </a:solidFill>
              <a:latin typeface="Arial"/>
              <a:ea typeface="Arial"/>
              <a:cs typeface="Arial"/>
              <a:sym typeface="Arial"/>
            </a:endParaRPr>
          </a:p>
          <a:p>
            <a:pPr indent="0" lvl="0" marL="0" rtl="0" algn="l">
              <a:spcBef>
                <a:spcPts val="0"/>
              </a:spcBef>
              <a:spcAft>
                <a:spcPts val="0"/>
              </a:spcAft>
              <a:buNone/>
            </a:pPr>
            <a:r>
              <a:rPr b="1" lang="en" sz="1600">
                <a:solidFill>
                  <a:srgbClr val="CC0000"/>
                </a:solidFill>
                <a:latin typeface="Arial"/>
                <a:ea typeface="Arial"/>
                <a:cs typeface="Arial"/>
                <a:sym typeface="Arial"/>
              </a:rPr>
              <a:t> →ARIMA(2,2,2)  is a good fit for the data.</a:t>
            </a:r>
            <a:endParaRPr b="1" sz="1600">
              <a:solidFill>
                <a:srgbClr val="CC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idx="1" type="body"/>
          </p:nvPr>
        </p:nvSpPr>
        <p:spPr>
          <a:xfrm>
            <a:off x="229625" y="768300"/>
            <a:ext cx="3453600" cy="3606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We found that </a:t>
            </a:r>
            <a:r>
              <a:rPr b="1" lang="en" sz="1700">
                <a:latin typeface="Arial"/>
                <a:ea typeface="Arial"/>
                <a:cs typeface="Arial"/>
                <a:sym typeface="Arial"/>
              </a:rPr>
              <a:t>wind power is starting to become important in Colorado.</a:t>
            </a:r>
            <a:endParaRPr b="1" sz="1700">
              <a:latin typeface="Arial"/>
              <a:ea typeface="Arial"/>
              <a:cs typeface="Arial"/>
              <a:sym typeface="Arial"/>
            </a:endParaRPr>
          </a:p>
          <a:p>
            <a:pPr indent="0" lvl="0" marL="457200" rtl="0" algn="l">
              <a:spcBef>
                <a:spcPts val="0"/>
              </a:spcBef>
              <a:spcAft>
                <a:spcPts val="0"/>
              </a:spcAft>
              <a:buNone/>
            </a:pPr>
            <a:r>
              <a:t/>
            </a:r>
            <a:endParaRPr b="1"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Nevertheless, </a:t>
            </a:r>
            <a:r>
              <a:rPr b="1" lang="en" sz="1700">
                <a:latin typeface="Arial"/>
                <a:ea typeface="Arial"/>
                <a:cs typeface="Arial"/>
                <a:sym typeface="Arial"/>
              </a:rPr>
              <a:t>coal is still the main source of energy for power generation</a:t>
            </a:r>
            <a:r>
              <a:rPr lang="en" sz="1700">
                <a:latin typeface="Arial"/>
                <a:ea typeface="Arial"/>
                <a:cs typeface="Arial"/>
                <a:sym typeface="Arial"/>
              </a:rPr>
              <a:t>, so we focus our analysis below on wind and coal consumption.</a:t>
            </a:r>
            <a:endParaRPr sz="17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pic>
        <p:nvPicPr>
          <p:cNvPr id="377" name="Google Shape;377;p51"/>
          <p:cNvPicPr preferRelativeResize="0"/>
          <p:nvPr/>
        </p:nvPicPr>
        <p:blipFill>
          <a:blip r:embed="rId3">
            <a:alphaModFix/>
          </a:blip>
          <a:stretch>
            <a:fillRect/>
          </a:stretch>
        </p:blipFill>
        <p:spPr>
          <a:xfrm>
            <a:off x="3959275" y="965563"/>
            <a:ext cx="4672202" cy="3212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2"/>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Arial"/>
                <a:ea typeface="Arial"/>
                <a:cs typeface="Arial"/>
                <a:sym typeface="Arial"/>
              </a:rPr>
              <a:t>                           </a:t>
            </a:r>
            <a:r>
              <a:rPr b="1" lang="en" sz="2500">
                <a:latin typeface="Arial"/>
                <a:ea typeface="Arial"/>
                <a:cs typeface="Arial"/>
                <a:sym typeface="Arial"/>
              </a:rPr>
              <a:t>Wind consumption</a:t>
            </a:r>
            <a:endParaRPr b="1" sz="2200">
              <a:latin typeface="Arial"/>
              <a:ea typeface="Arial"/>
              <a:cs typeface="Arial"/>
              <a:sym typeface="Arial"/>
            </a:endParaRPr>
          </a:p>
        </p:txBody>
      </p:sp>
      <p:sp>
        <p:nvSpPr>
          <p:cNvPr id="383" name="Google Shape;383;p52"/>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rial"/>
                <a:ea typeface="Arial"/>
                <a:cs typeface="Arial"/>
                <a:sym typeface="Arial"/>
              </a:rPr>
              <a:t>We also make forecasts of wind energy total consumption. The units are billion Bu. </a:t>
            </a:r>
            <a:r>
              <a:rPr lang="en" sz="1700">
                <a:solidFill>
                  <a:schemeClr val="accent2"/>
                </a:solidFill>
                <a:latin typeface="Arial"/>
                <a:ea typeface="Arial"/>
                <a:cs typeface="Arial"/>
                <a:sym typeface="Arial"/>
              </a:rPr>
              <a:t>This is the time series model of wind energy total consumption for the available years.</a:t>
            </a:r>
            <a:endParaRPr sz="1700">
              <a:solidFill>
                <a:schemeClr val="accent2"/>
              </a:solidFill>
              <a:latin typeface="Arial"/>
              <a:ea typeface="Arial"/>
              <a:cs typeface="Arial"/>
              <a:sym typeface="Arial"/>
            </a:endParaRPr>
          </a:p>
          <a:p>
            <a:pPr indent="0" lvl="0" marL="0" rtl="0" algn="l">
              <a:spcBef>
                <a:spcPts val="0"/>
              </a:spcBef>
              <a:spcAft>
                <a:spcPts val="0"/>
              </a:spcAft>
              <a:buNone/>
            </a:pPr>
            <a:r>
              <a:t/>
            </a:r>
            <a:endParaRPr sz="1700">
              <a:solidFill>
                <a:schemeClr val="accent2"/>
              </a:solidFill>
              <a:latin typeface="Arial"/>
              <a:ea typeface="Arial"/>
              <a:cs typeface="Arial"/>
              <a:sym typeface="Arial"/>
            </a:endParaRPr>
          </a:p>
          <a:p>
            <a:pPr indent="0" lvl="0" marL="0" rtl="0" algn="l">
              <a:spcBef>
                <a:spcPts val="0"/>
              </a:spcBef>
              <a:spcAft>
                <a:spcPts val="0"/>
              </a:spcAft>
              <a:buNone/>
            </a:pPr>
            <a:r>
              <a:t/>
            </a:r>
            <a:endParaRPr sz="1700">
              <a:solidFill>
                <a:schemeClr val="accent2"/>
              </a:solidFill>
              <a:latin typeface="Arial"/>
              <a:ea typeface="Arial"/>
              <a:cs typeface="Arial"/>
              <a:sym typeface="Arial"/>
            </a:endParaRPr>
          </a:p>
        </p:txBody>
      </p:sp>
      <p:pic>
        <p:nvPicPr>
          <p:cNvPr id="384" name="Google Shape;384;p52"/>
          <p:cNvPicPr preferRelativeResize="0"/>
          <p:nvPr/>
        </p:nvPicPr>
        <p:blipFill>
          <a:blip r:embed="rId3">
            <a:alphaModFix/>
          </a:blip>
          <a:stretch>
            <a:fillRect/>
          </a:stretch>
        </p:blipFill>
        <p:spPr>
          <a:xfrm>
            <a:off x="2473675" y="1765350"/>
            <a:ext cx="5116698" cy="2909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latin typeface="Arial"/>
                <a:ea typeface="Arial"/>
                <a:cs typeface="Arial"/>
                <a:sym typeface="Arial"/>
              </a:rPr>
              <a:t>Holt-Winters Forecast</a:t>
            </a:r>
            <a:endParaRPr b="1" sz="3700">
              <a:latin typeface="Arial"/>
              <a:ea typeface="Arial"/>
              <a:cs typeface="Arial"/>
              <a:sym typeface="Arial"/>
            </a:endParaRPr>
          </a:p>
        </p:txBody>
      </p:sp>
      <p:sp>
        <p:nvSpPr>
          <p:cNvPr id="390" name="Google Shape;390;p53"/>
          <p:cNvSpPr txBox="1"/>
          <p:nvPr>
            <p:ph idx="1" type="body"/>
          </p:nvPr>
        </p:nvSpPr>
        <p:spPr>
          <a:xfrm>
            <a:off x="283325" y="1022075"/>
            <a:ext cx="3541800" cy="3195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Another widely used forecast method is </a:t>
            </a:r>
            <a:r>
              <a:rPr b="1" lang="en" sz="1700">
                <a:latin typeface="Arial"/>
                <a:ea typeface="Arial"/>
                <a:cs typeface="Arial"/>
                <a:sym typeface="Arial"/>
              </a:rPr>
              <a:t>Holt-Winters Forecast.</a:t>
            </a:r>
            <a:r>
              <a:rPr lang="en" sz="1700">
                <a:latin typeface="Arial"/>
                <a:ea typeface="Arial"/>
                <a:cs typeface="Arial"/>
                <a:sym typeface="Arial"/>
              </a:rPr>
              <a:t> It utilizes a form of double exponential smoother to compute the forecast. </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The future consumption of wind energy is almost</a:t>
            </a:r>
            <a:r>
              <a:rPr b="1" lang="en" sz="1700">
                <a:latin typeface="Arial"/>
                <a:ea typeface="Arial"/>
                <a:cs typeface="Arial"/>
                <a:sym typeface="Arial"/>
              </a:rPr>
              <a:t> flat with a slight downward trend.</a:t>
            </a:r>
            <a:endParaRPr b="1" sz="17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pic>
        <p:nvPicPr>
          <p:cNvPr id="391" name="Google Shape;391;p53"/>
          <p:cNvPicPr preferRelativeResize="0"/>
          <p:nvPr/>
        </p:nvPicPr>
        <p:blipFill>
          <a:blip r:embed="rId3">
            <a:alphaModFix/>
          </a:blip>
          <a:stretch>
            <a:fillRect/>
          </a:stretch>
        </p:blipFill>
        <p:spPr>
          <a:xfrm>
            <a:off x="3824997" y="747438"/>
            <a:ext cx="4680702" cy="3744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Introduction</a:t>
            </a:r>
            <a:endParaRPr b="1" sz="3000">
              <a:latin typeface="Arial"/>
              <a:ea typeface="Arial"/>
              <a:cs typeface="Arial"/>
              <a:sym typeface="Arial"/>
            </a:endParaRPr>
          </a:p>
        </p:txBody>
      </p:sp>
      <p:sp>
        <p:nvSpPr>
          <p:cNvPr id="271" name="Google Shape;271;p36"/>
          <p:cNvSpPr txBox="1"/>
          <p:nvPr>
            <p:ph idx="1" type="body"/>
          </p:nvPr>
        </p:nvSpPr>
        <p:spPr>
          <a:xfrm>
            <a:off x="564400" y="1022075"/>
            <a:ext cx="8040300" cy="358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It has been observed that electricity consumption in Colorado has been increasing in recent years.Growing energy demand has led to a focus on renewable energy. </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This project uses a variety of machine learning models and time series models in an attempt to study the impact of consumer behavior on energy consumption and renewable energy conservation.</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The results show an upward trend in the production and consumption of renewable energy sources, while the consumption of non-renewable energy sources shows a downward trend. </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23850" lvl="0" marL="457200" rtl="0" algn="l">
              <a:spcBef>
                <a:spcPts val="0"/>
              </a:spcBef>
              <a:spcAft>
                <a:spcPts val="0"/>
              </a:spcAft>
              <a:buSzPts val="1500"/>
              <a:buFont typeface="Arial"/>
              <a:buChar char="❏"/>
            </a:pPr>
            <a:r>
              <a:rPr lang="en" sz="1600">
                <a:latin typeface="Arial"/>
                <a:ea typeface="Arial"/>
                <a:cs typeface="Arial"/>
                <a:sym typeface="Arial"/>
              </a:rPr>
              <a:t>The results of this analysis will provide insight into the potential impact of consumer behavior on energy consumption and renewable energy </a:t>
            </a:r>
            <a:r>
              <a:rPr lang="en" sz="1700">
                <a:latin typeface="Arial"/>
                <a:ea typeface="Arial"/>
                <a:cs typeface="Arial"/>
                <a:sym typeface="Arial"/>
              </a:rPr>
              <a:t>conservation.</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Arial"/>
                <a:ea typeface="Arial"/>
                <a:cs typeface="Arial"/>
                <a:sym typeface="Arial"/>
              </a:rPr>
              <a:t>          </a:t>
            </a:r>
            <a:r>
              <a:rPr lang="en" sz="2500">
                <a:latin typeface="Arial"/>
                <a:ea typeface="Arial"/>
                <a:cs typeface="Arial"/>
                <a:sym typeface="Arial"/>
              </a:rPr>
              <a:t>  </a:t>
            </a:r>
            <a:r>
              <a:rPr b="1" lang="en" sz="2400">
                <a:latin typeface="Arial"/>
                <a:ea typeface="Arial"/>
                <a:cs typeface="Arial"/>
                <a:sym typeface="Arial"/>
              </a:rPr>
              <a:t>C</a:t>
            </a:r>
            <a:r>
              <a:rPr b="1" lang="en" sz="2400">
                <a:latin typeface="Arial"/>
                <a:ea typeface="Arial"/>
                <a:cs typeface="Arial"/>
                <a:sym typeface="Arial"/>
              </a:rPr>
              <a:t>oal(Non-renewable energy) consumption</a:t>
            </a:r>
            <a:endParaRPr b="1" sz="2400">
              <a:latin typeface="Arial"/>
              <a:ea typeface="Arial"/>
              <a:cs typeface="Arial"/>
              <a:sym typeface="Arial"/>
            </a:endParaRPr>
          </a:p>
        </p:txBody>
      </p:sp>
      <p:sp>
        <p:nvSpPr>
          <p:cNvPr id="397" name="Google Shape;397;p54"/>
          <p:cNvSpPr txBox="1"/>
          <p:nvPr>
            <p:ph idx="1" type="body"/>
          </p:nvPr>
        </p:nvSpPr>
        <p:spPr>
          <a:xfrm>
            <a:off x="338600" y="1218225"/>
            <a:ext cx="3420900" cy="3581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We have also forecast future </a:t>
            </a:r>
            <a:r>
              <a:rPr b="1" lang="en" sz="1700">
                <a:latin typeface="Arial"/>
                <a:ea typeface="Arial"/>
                <a:cs typeface="Arial"/>
                <a:sym typeface="Arial"/>
              </a:rPr>
              <a:t>non-renewable energy consumption</a:t>
            </a:r>
            <a:r>
              <a:rPr lang="en" sz="1700">
                <a:latin typeface="Arial"/>
                <a:ea typeface="Arial"/>
                <a:cs typeface="Arial"/>
                <a:sym typeface="Arial"/>
              </a:rPr>
              <a:t> for </a:t>
            </a:r>
            <a:r>
              <a:rPr b="1" lang="en" sz="1700">
                <a:latin typeface="Arial"/>
                <a:ea typeface="Arial"/>
                <a:cs typeface="Arial"/>
                <a:sym typeface="Arial"/>
              </a:rPr>
              <a:t>comparison, </a:t>
            </a:r>
            <a:r>
              <a:rPr lang="en" sz="1700">
                <a:latin typeface="Arial"/>
                <a:ea typeface="Arial"/>
                <a:cs typeface="Arial"/>
                <a:sym typeface="Arial"/>
              </a:rPr>
              <a:t>using coal as an example.</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After a significant</a:t>
            </a:r>
            <a:r>
              <a:rPr b="1" lang="en" sz="1700">
                <a:latin typeface="Arial"/>
                <a:ea typeface="Arial"/>
                <a:cs typeface="Arial"/>
                <a:sym typeface="Arial"/>
              </a:rPr>
              <a:t> increase </a:t>
            </a:r>
            <a:r>
              <a:rPr lang="en" sz="1700">
                <a:latin typeface="Arial"/>
                <a:ea typeface="Arial"/>
                <a:cs typeface="Arial"/>
                <a:sym typeface="Arial"/>
              </a:rPr>
              <a:t>in coal consumption from 1980 to 2020, coal consumption starts to </a:t>
            </a:r>
            <a:r>
              <a:rPr b="1" lang="en" sz="1700">
                <a:latin typeface="Arial"/>
                <a:ea typeface="Arial"/>
                <a:cs typeface="Arial"/>
                <a:sym typeface="Arial"/>
              </a:rPr>
              <a:t>decline</a:t>
            </a:r>
            <a:r>
              <a:rPr lang="en" sz="1700">
                <a:latin typeface="Arial"/>
                <a:ea typeface="Arial"/>
                <a:cs typeface="Arial"/>
                <a:sym typeface="Arial"/>
              </a:rPr>
              <a:t> from 2020.</a:t>
            </a:r>
            <a:endParaRPr sz="17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pic>
        <p:nvPicPr>
          <p:cNvPr id="398" name="Google Shape;398;p54"/>
          <p:cNvPicPr preferRelativeResize="0"/>
          <p:nvPr/>
        </p:nvPicPr>
        <p:blipFill>
          <a:blip r:embed="rId3">
            <a:alphaModFix/>
          </a:blip>
          <a:stretch>
            <a:fillRect/>
          </a:stretch>
        </p:blipFill>
        <p:spPr>
          <a:xfrm>
            <a:off x="4162750" y="1000275"/>
            <a:ext cx="4192250" cy="335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latin typeface="Arial"/>
                <a:ea typeface="Arial"/>
                <a:cs typeface="Arial"/>
                <a:sym typeface="Arial"/>
              </a:rPr>
              <a:t>Holt-Winters Forecast</a:t>
            </a:r>
            <a:endParaRPr b="1" sz="3700">
              <a:latin typeface="Arial"/>
              <a:ea typeface="Arial"/>
              <a:cs typeface="Arial"/>
              <a:sym typeface="Arial"/>
            </a:endParaRPr>
          </a:p>
        </p:txBody>
      </p:sp>
      <p:sp>
        <p:nvSpPr>
          <p:cNvPr id="404" name="Google Shape;404;p55"/>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Arial"/>
                <a:ea typeface="Arial"/>
                <a:cs typeface="Arial"/>
                <a:sym typeface="Arial"/>
              </a:rPr>
              <a:t>Coal consumption is </a:t>
            </a:r>
            <a:r>
              <a:rPr b="1" lang="en" sz="1700">
                <a:latin typeface="Arial"/>
                <a:ea typeface="Arial"/>
                <a:cs typeface="Arial"/>
                <a:sym typeface="Arial"/>
              </a:rPr>
              <a:t>basically flat</a:t>
            </a:r>
            <a:r>
              <a:rPr lang="en" sz="1700">
                <a:latin typeface="Arial"/>
                <a:ea typeface="Arial"/>
                <a:cs typeface="Arial"/>
                <a:sym typeface="Arial"/>
              </a:rPr>
              <a:t>, with no upward trend in the future</a:t>
            </a:r>
            <a:endParaRPr sz="17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pic>
        <p:nvPicPr>
          <p:cNvPr id="405" name="Google Shape;405;p55"/>
          <p:cNvPicPr preferRelativeResize="0"/>
          <p:nvPr/>
        </p:nvPicPr>
        <p:blipFill>
          <a:blip r:embed="rId3">
            <a:alphaModFix/>
          </a:blip>
          <a:stretch>
            <a:fillRect/>
          </a:stretch>
        </p:blipFill>
        <p:spPr>
          <a:xfrm>
            <a:off x="2528724" y="1463775"/>
            <a:ext cx="3924599" cy="313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Arial"/>
                <a:ea typeface="Arial"/>
                <a:cs typeface="Arial"/>
                <a:sym typeface="Arial"/>
              </a:rPr>
              <a:t>                                                                    </a:t>
            </a:r>
            <a:r>
              <a:rPr lang="en">
                <a:latin typeface="Arial"/>
                <a:ea typeface="Arial"/>
                <a:cs typeface="Arial"/>
                <a:sym typeface="Arial"/>
              </a:rPr>
              <a:t>Conclusion</a:t>
            </a:r>
            <a:endParaRPr sz="4400">
              <a:solidFill>
                <a:srgbClr val="073763"/>
              </a:solidFill>
              <a:latin typeface="Arial"/>
              <a:ea typeface="Arial"/>
              <a:cs typeface="Arial"/>
              <a:sym typeface="Arial"/>
            </a:endParaRPr>
          </a:p>
        </p:txBody>
      </p:sp>
      <p:sp>
        <p:nvSpPr>
          <p:cNvPr id="411" name="Google Shape;411;p56"/>
          <p:cNvSpPr txBox="1"/>
          <p:nvPr>
            <p:ph idx="1" type="body"/>
          </p:nvPr>
        </p:nvSpPr>
        <p:spPr>
          <a:xfrm>
            <a:off x="425000" y="1022075"/>
            <a:ext cx="8467200" cy="3581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27025" lvl="0" marL="457200" rtl="0" algn="l">
              <a:lnSpc>
                <a:spcPct val="115000"/>
              </a:lnSpc>
              <a:spcBef>
                <a:spcPts val="1200"/>
              </a:spcBef>
              <a:spcAft>
                <a:spcPts val="0"/>
              </a:spcAft>
              <a:buClr>
                <a:schemeClr val="accent2"/>
              </a:buClr>
              <a:buSzPts val="1550"/>
              <a:buFont typeface="Arial"/>
              <a:buChar char="●"/>
            </a:pPr>
            <a:r>
              <a:rPr lang="en" sz="1550">
                <a:solidFill>
                  <a:schemeClr val="accent2"/>
                </a:solidFill>
                <a:latin typeface="Arial"/>
                <a:ea typeface="Arial"/>
                <a:cs typeface="Arial"/>
                <a:sym typeface="Arial"/>
              </a:rPr>
              <a:t>Colorado's electricity market is </a:t>
            </a:r>
            <a:r>
              <a:rPr b="1" lang="en" sz="1550">
                <a:solidFill>
                  <a:schemeClr val="accent2"/>
                </a:solidFill>
                <a:latin typeface="Arial"/>
                <a:ea typeface="Arial"/>
                <a:cs typeface="Arial"/>
                <a:sym typeface="Arial"/>
              </a:rPr>
              <a:t>transitioning from traditional to renewable energy </a:t>
            </a:r>
            <a:r>
              <a:rPr lang="en" sz="1550">
                <a:solidFill>
                  <a:schemeClr val="accent2"/>
                </a:solidFill>
                <a:latin typeface="Arial"/>
                <a:ea typeface="Arial"/>
                <a:cs typeface="Arial"/>
                <a:sym typeface="Arial"/>
              </a:rPr>
              <a:t>sources as the use of renewable energy increases.</a:t>
            </a:r>
            <a:endParaRPr sz="1550">
              <a:solidFill>
                <a:schemeClr val="accent2"/>
              </a:solidFill>
              <a:latin typeface="Arial"/>
              <a:ea typeface="Arial"/>
              <a:cs typeface="Arial"/>
              <a:sym typeface="Arial"/>
            </a:endParaRPr>
          </a:p>
          <a:p>
            <a:pPr indent="-327025" lvl="0" marL="457200" rtl="0" algn="l">
              <a:lnSpc>
                <a:spcPct val="115000"/>
              </a:lnSpc>
              <a:spcBef>
                <a:spcPts val="0"/>
              </a:spcBef>
              <a:spcAft>
                <a:spcPts val="0"/>
              </a:spcAft>
              <a:buClr>
                <a:schemeClr val="accent2"/>
              </a:buClr>
              <a:buSzPts val="1550"/>
              <a:buFont typeface="Arial"/>
              <a:buChar char="●"/>
            </a:pPr>
            <a:r>
              <a:rPr lang="en" sz="1550">
                <a:solidFill>
                  <a:schemeClr val="accent2"/>
                </a:solidFill>
                <a:latin typeface="Arial"/>
                <a:ea typeface="Arial"/>
                <a:cs typeface="Arial"/>
                <a:sym typeface="Arial"/>
              </a:rPr>
              <a:t>The development of renewable energy sources has </a:t>
            </a:r>
            <a:r>
              <a:rPr b="1" lang="en" sz="1550">
                <a:solidFill>
                  <a:schemeClr val="accent2"/>
                </a:solidFill>
                <a:latin typeface="Arial"/>
                <a:ea typeface="Arial"/>
                <a:cs typeface="Arial"/>
                <a:sym typeface="Arial"/>
              </a:rPr>
              <a:t>positive impacts </a:t>
            </a:r>
            <a:r>
              <a:rPr lang="en" sz="1550">
                <a:solidFill>
                  <a:schemeClr val="accent2"/>
                </a:solidFill>
                <a:latin typeface="Arial"/>
                <a:ea typeface="Arial"/>
                <a:cs typeface="Arial"/>
                <a:sym typeface="Arial"/>
              </a:rPr>
              <a:t>on the </a:t>
            </a:r>
            <a:r>
              <a:rPr b="1" lang="en" sz="1550">
                <a:solidFill>
                  <a:schemeClr val="accent2"/>
                </a:solidFill>
                <a:latin typeface="Arial"/>
                <a:ea typeface="Arial"/>
                <a:cs typeface="Arial"/>
                <a:sym typeface="Arial"/>
              </a:rPr>
              <a:t>environment, climate change</a:t>
            </a:r>
            <a:r>
              <a:rPr lang="en" sz="1550">
                <a:solidFill>
                  <a:schemeClr val="accent2"/>
                </a:solidFill>
                <a:latin typeface="Arial"/>
                <a:ea typeface="Arial"/>
                <a:cs typeface="Arial"/>
                <a:sym typeface="Arial"/>
              </a:rPr>
              <a:t>, and provides opportunities for economic and employment development in the state.</a:t>
            </a:r>
            <a:endParaRPr sz="1550">
              <a:solidFill>
                <a:schemeClr val="accent2"/>
              </a:solidFill>
              <a:latin typeface="Arial"/>
              <a:ea typeface="Arial"/>
              <a:cs typeface="Arial"/>
              <a:sym typeface="Arial"/>
            </a:endParaRPr>
          </a:p>
          <a:p>
            <a:pPr indent="-327025" lvl="0" marL="457200" rtl="0" algn="l">
              <a:lnSpc>
                <a:spcPct val="115000"/>
              </a:lnSpc>
              <a:spcBef>
                <a:spcPts val="0"/>
              </a:spcBef>
              <a:spcAft>
                <a:spcPts val="0"/>
              </a:spcAft>
              <a:buClr>
                <a:schemeClr val="accent2"/>
              </a:buClr>
              <a:buSzPts val="1550"/>
              <a:buFont typeface="Arial"/>
              <a:buChar char="●"/>
            </a:pPr>
            <a:r>
              <a:rPr lang="en" sz="1550">
                <a:solidFill>
                  <a:schemeClr val="accent2"/>
                </a:solidFill>
                <a:latin typeface="Arial"/>
                <a:ea typeface="Arial"/>
                <a:cs typeface="Arial"/>
                <a:sym typeface="Arial"/>
              </a:rPr>
              <a:t>By analyzing the </a:t>
            </a:r>
            <a:r>
              <a:rPr b="1" lang="en" sz="1550">
                <a:solidFill>
                  <a:schemeClr val="accent2"/>
                </a:solidFill>
                <a:latin typeface="Arial"/>
                <a:ea typeface="Arial"/>
                <a:cs typeface="Arial"/>
                <a:sym typeface="Arial"/>
              </a:rPr>
              <a:t>revenue and pricing of monthly electricity consumption</a:t>
            </a:r>
            <a:r>
              <a:rPr lang="en" sz="1550">
                <a:solidFill>
                  <a:schemeClr val="accent2"/>
                </a:solidFill>
                <a:latin typeface="Arial"/>
                <a:ea typeface="Arial"/>
                <a:cs typeface="Arial"/>
                <a:sym typeface="Arial"/>
              </a:rPr>
              <a:t> in Colorado since 1990 versus annual renewable energy consumption since 1960, we can better understand the d</a:t>
            </a:r>
            <a:r>
              <a:rPr b="1" lang="en" sz="1550">
                <a:solidFill>
                  <a:schemeClr val="accent2"/>
                </a:solidFill>
                <a:latin typeface="Arial"/>
                <a:ea typeface="Arial"/>
                <a:cs typeface="Arial"/>
                <a:sym typeface="Arial"/>
              </a:rPr>
              <a:t>evelopment and future trends of the electricity market.</a:t>
            </a:r>
            <a:endParaRPr b="1" sz="1550">
              <a:solidFill>
                <a:schemeClr val="accent2"/>
              </a:solidFill>
              <a:latin typeface="Arial"/>
              <a:ea typeface="Arial"/>
              <a:cs typeface="Arial"/>
              <a:sym typeface="Arial"/>
            </a:endParaRPr>
          </a:p>
          <a:p>
            <a:pPr indent="-327025" lvl="0" marL="457200" rtl="0" algn="l">
              <a:lnSpc>
                <a:spcPct val="115000"/>
              </a:lnSpc>
              <a:spcBef>
                <a:spcPts val="0"/>
              </a:spcBef>
              <a:spcAft>
                <a:spcPts val="0"/>
              </a:spcAft>
              <a:buClr>
                <a:schemeClr val="accent2"/>
              </a:buClr>
              <a:buSzPts val="1550"/>
              <a:buFont typeface="Arial"/>
              <a:buChar char="●"/>
            </a:pPr>
            <a:r>
              <a:rPr lang="en" sz="1550">
                <a:solidFill>
                  <a:schemeClr val="accent2"/>
                </a:solidFill>
                <a:latin typeface="Arial"/>
                <a:ea typeface="Arial"/>
                <a:cs typeface="Arial"/>
                <a:sym typeface="Arial"/>
              </a:rPr>
              <a:t>This analysis can provide data to support better </a:t>
            </a:r>
            <a:r>
              <a:rPr b="1" lang="en" sz="1550">
                <a:solidFill>
                  <a:schemeClr val="accent2"/>
                </a:solidFill>
                <a:latin typeface="Arial"/>
                <a:ea typeface="Arial"/>
                <a:cs typeface="Arial"/>
                <a:sym typeface="Arial"/>
              </a:rPr>
              <a:t>electricity planning</a:t>
            </a:r>
            <a:r>
              <a:rPr lang="en" sz="1550">
                <a:solidFill>
                  <a:schemeClr val="accent2"/>
                </a:solidFill>
                <a:latin typeface="Arial"/>
                <a:ea typeface="Arial"/>
                <a:cs typeface="Arial"/>
                <a:sym typeface="Arial"/>
              </a:rPr>
              <a:t> and</a:t>
            </a:r>
            <a:r>
              <a:rPr b="1" lang="en" sz="1550">
                <a:solidFill>
                  <a:schemeClr val="accent2"/>
                </a:solidFill>
                <a:latin typeface="Arial"/>
                <a:ea typeface="Arial"/>
                <a:cs typeface="Arial"/>
                <a:sym typeface="Arial"/>
              </a:rPr>
              <a:t> decision making </a:t>
            </a:r>
            <a:r>
              <a:rPr lang="en" sz="1550">
                <a:solidFill>
                  <a:schemeClr val="accent2"/>
                </a:solidFill>
                <a:latin typeface="Arial"/>
                <a:ea typeface="Arial"/>
                <a:cs typeface="Arial"/>
                <a:sym typeface="Arial"/>
              </a:rPr>
              <a:t>by government and energy companies.</a:t>
            </a:r>
            <a:endParaRPr sz="1550">
              <a:solidFill>
                <a:schemeClr val="accent2"/>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Data source</a:t>
            </a:r>
            <a:endParaRPr b="1">
              <a:latin typeface="Arial"/>
              <a:ea typeface="Arial"/>
              <a:cs typeface="Arial"/>
              <a:sym typeface="Arial"/>
            </a:endParaRPr>
          </a:p>
        </p:txBody>
      </p:sp>
      <p:sp>
        <p:nvSpPr>
          <p:cNvPr id="277" name="Google Shape;277;p37"/>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latin typeface="Arial"/>
                <a:ea typeface="Arial"/>
                <a:cs typeface="Arial"/>
                <a:sym typeface="Arial"/>
              </a:rPr>
              <a:t>Electricity_Revenue_by_Utility_in_Colorado.csv:</a:t>
            </a:r>
            <a:r>
              <a:rPr lang="en" sz="1700" u="sng">
                <a:solidFill>
                  <a:schemeClr val="hlink"/>
                </a:solidFill>
                <a:latin typeface="Arial"/>
                <a:ea typeface="Arial"/>
                <a:cs typeface="Arial"/>
                <a:sym typeface="Arial"/>
                <a:hlinkClick r:id="rId3"/>
              </a:rPr>
              <a:t>https://data.colorado.gov/Business/Electricity-Revenue-by-Utility-in-Colorado/gdh8-8pg4</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700">
                <a:latin typeface="Arial"/>
                <a:ea typeface="Arial"/>
                <a:cs typeface="Arial"/>
                <a:sym typeface="Arial"/>
              </a:rPr>
              <a:t>Electricity_Revenue_in_Colorado.csv:</a:t>
            </a:r>
            <a:r>
              <a:rPr lang="en" sz="1700" u="sng">
                <a:solidFill>
                  <a:schemeClr val="hlink"/>
                </a:solidFill>
                <a:latin typeface="Arial"/>
                <a:ea typeface="Arial"/>
                <a:cs typeface="Arial"/>
                <a:sym typeface="Arial"/>
                <a:hlinkClick r:id="rId4"/>
              </a:rPr>
              <a:t>https://data.colorado.gov/Business/Electricity-Revenue-in-Colorado/q6sk-tjm9</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700">
                <a:latin typeface="Arial"/>
                <a:ea typeface="Arial"/>
                <a:cs typeface="Arial"/>
                <a:sym typeface="Arial"/>
              </a:rPr>
              <a:t>prod_btu_re_te:</a:t>
            </a:r>
            <a:r>
              <a:rPr b="1" lang="en" sz="1700" u="sng">
                <a:solidFill>
                  <a:schemeClr val="hlink"/>
                </a:solidFill>
                <a:latin typeface="Arial"/>
                <a:ea typeface="Arial"/>
                <a:cs typeface="Arial"/>
                <a:sym typeface="Arial"/>
                <a:hlinkClick r:id="rId5"/>
              </a:rPr>
              <a:t>https:</a:t>
            </a:r>
            <a:r>
              <a:rPr lang="en" sz="1700" u="sng">
                <a:solidFill>
                  <a:schemeClr val="hlink"/>
                </a:solidFill>
                <a:latin typeface="Arial"/>
                <a:ea typeface="Arial"/>
                <a:cs typeface="Arial"/>
                <a:sym typeface="Arial"/>
                <a:hlinkClick r:id="rId6"/>
              </a:rPr>
              <a:t>//www.eia.gov/state/seds/seds-data-complete.php?sid=US#StatisticsIndicators</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700">
                <a:latin typeface="Arial"/>
                <a:ea typeface="Arial"/>
                <a:cs typeface="Arial"/>
                <a:sym typeface="Arial"/>
              </a:rPr>
              <a:t>Prod_dataset:</a:t>
            </a:r>
            <a:r>
              <a:rPr lang="en" sz="1700" u="sng">
                <a:solidFill>
                  <a:schemeClr val="hlink"/>
                </a:solidFill>
                <a:latin typeface="Arial"/>
                <a:ea typeface="Arial"/>
                <a:cs typeface="Arial"/>
                <a:sym typeface="Arial"/>
                <a:hlinkClick r:id="rId7"/>
              </a:rPr>
              <a:t>https://www.eia.gov/state/seds/seds-data-complete.php?sid=AL#CompleteDataFile</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700">
                <a:latin typeface="Arial"/>
                <a:ea typeface="Arial"/>
                <a:cs typeface="Arial"/>
                <a:sym typeface="Arial"/>
              </a:rPr>
              <a:t>use_all_btu:</a:t>
            </a:r>
            <a:r>
              <a:rPr lang="en" sz="1700">
                <a:latin typeface="Arial"/>
                <a:ea typeface="Arial"/>
                <a:cs typeface="Arial"/>
                <a:sym typeface="Arial"/>
              </a:rPr>
              <a:t>https://www.eia.gov/state/seds/seds-data-complete.php?sid=AL#Consumption</a:t>
            </a:r>
            <a:endParaRPr sz="1700">
              <a:latin typeface="Arial"/>
              <a:ea typeface="Arial"/>
              <a:cs typeface="Arial"/>
              <a:sym typeface="Arial"/>
            </a:endParaRPr>
          </a:p>
          <a:p>
            <a:pPr indent="0" lvl="0" marL="0" rtl="0" algn="l">
              <a:spcBef>
                <a:spcPts val="0"/>
              </a:spcBef>
              <a:spcAft>
                <a:spcPts val="0"/>
              </a:spcAft>
              <a:buNone/>
            </a:pPr>
            <a:r>
              <a:t/>
            </a:r>
            <a:endParaRPr sz="19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                 </a:t>
            </a:r>
            <a:r>
              <a:rPr b="1" lang="en">
                <a:latin typeface="Arial"/>
                <a:ea typeface="Arial"/>
                <a:cs typeface="Arial"/>
                <a:sym typeface="Arial"/>
              </a:rPr>
              <a:t>Electricity Consumption</a:t>
            </a:r>
            <a:endParaRPr b="1" sz="4400">
              <a:latin typeface="Arial"/>
              <a:ea typeface="Arial"/>
              <a:cs typeface="Arial"/>
              <a:sym typeface="Arial"/>
            </a:endParaRPr>
          </a:p>
        </p:txBody>
      </p:sp>
      <p:sp>
        <p:nvSpPr>
          <p:cNvPr id="283" name="Google Shape;283;p38"/>
          <p:cNvSpPr txBox="1"/>
          <p:nvPr>
            <p:ph idx="1" type="body"/>
          </p:nvPr>
        </p:nvSpPr>
        <p:spPr>
          <a:xfrm>
            <a:off x="638675" y="1388875"/>
            <a:ext cx="7785300" cy="32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336550" lvl="0" marL="457200" rtl="0" algn="l">
              <a:spcBef>
                <a:spcPts val="0"/>
              </a:spcBef>
              <a:spcAft>
                <a:spcPts val="0"/>
              </a:spcAft>
              <a:buClr>
                <a:schemeClr val="accent2"/>
              </a:buClr>
              <a:buSzPts val="1700"/>
              <a:buFont typeface="Arial"/>
              <a:buChar char="●"/>
            </a:pPr>
            <a:r>
              <a:rPr lang="en" sz="1700">
                <a:solidFill>
                  <a:schemeClr val="accent2"/>
                </a:solidFill>
                <a:latin typeface="Arial"/>
                <a:ea typeface="Arial"/>
                <a:cs typeface="Arial"/>
                <a:sym typeface="Arial"/>
              </a:rPr>
              <a:t>T</a:t>
            </a:r>
            <a:r>
              <a:rPr lang="en" sz="1700">
                <a:solidFill>
                  <a:schemeClr val="accent2"/>
                </a:solidFill>
                <a:latin typeface="Arial"/>
                <a:ea typeface="Arial"/>
                <a:cs typeface="Arial"/>
                <a:sym typeface="Arial"/>
              </a:rPr>
              <a:t>he electricity market in Colorado has grown year by year since 1990, and the </a:t>
            </a:r>
            <a:r>
              <a:rPr b="1" lang="en" sz="1700">
                <a:solidFill>
                  <a:schemeClr val="accent2"/>
                </a:solidFill>
                <a:latin typeface="Arial"/>
                <a:ea typeface="Arial"/>
                <a:cs typeface="Arial"/>
                <a:sym typeface="Arial"/>
              </a:rPr>
              <a:t>monthly electricity consumption</a:t>
            </a:r>
            <a:r>
              <a:rPr lang="en" sz="1700">
                <a:solidFill>
                  <a:schemeClr val="accent2"/>
                </a:solidFill>
                <a:latin typeface="Arial"/>
                <a:ea typeface="Arial"/>
                <a:cs typeface="Arial"/>
                <a:sym typeface="Arial"/>
              </a:rPr>
              <a:t> has gradually increased. </a:t>
            </a:r>
            <a:endParaRPr sz="1700">
              <a:solidFill>
                <a:schemeClr val="accent2"/>
              </a:solidFill>
              <a:latin typeface="Arial"/>
              <a:ea typeface="Arial"/>
              <a:cs typeface="Arial"/>
              <a:sym typeface="Arial"/>
            </a:endParaRPr>
          </a:p>
          <a:p>
            <a:pPr indent="0" lvl="0" marL="457200" rtl="0" algn="l">
              <a:spcBef>
                <a:spcPts val="0"/>
              </a:spcBef>
              <a:spcAft>
                <a:spcPts val="0"/>
              </a:spcAft>
              <a:buNone/>
            </a:pPr>
            <a:r>
              <a:t/>
            </a:r>
            <a:endParaRPr sz="1700">
              <a:solidFill>
                <a:schemeClr val="accent2"/>
              </a:solidFill>
              <a:latin typeface="Arial"/>
              <a:ea typeface="Arial"/>
              <a:cs typeface="Arial"/>
              <a:sym typeface="Arial"/>
            </a:endParaRPr>
          </a:p>
          <a:p>
            <a:pPr indent="-336550" lvl="0" marL="457200" rtl="0" algn="l">
              <a:spcBef>
                <a:spcPts val="0"/>
              </a:spcBef>
              <a:spcAft>
                <a:spcPts val="0"/>
              </a:spcAft>
              <a:buClr>
                <a:schemeClr val="accent2"/>
              </a:buClr>
              <a:buSzPts val="1700"/>
              <a:buFont typeface="Arial"/>
              <a:buChar char="●"/>
            </a:pPr>
            <a:r>
              <a:rPr lang="en" sz="1700">
                <a:solidFill>
                  <a:schemeClr val="accent2"/>
                </a:solidFill>
                <a:latin typeface="Arial"/>
                <a:ea typeface="Arial"/>
                <a:cs typeface="Arial"/>
                <a:sym typeface="Arial"/>
              </a:rPr>
              <a:t>Especially in recent years, with the increase in population and economic development, the </a:t>
            </a:r>
            <a:r>
              <a:rPr b="1" lang="en" sz="1700">
                <a:solidFill>
                  <a:schemeClr val="accent2"/>
                </a:solidFill>
                <a:latin typeface="Arial"/>
                <a:ea typeface="Arial"/>
                <a:cs typeface="Arial"/>
                <a:sym typeface="Arial"/>
              </a:rPr>
              <a:t>size of the electricity market</a:t>
            </a:r>
            <a:r>
              <a:rPr lang="en" sz="1700">
                <a:solidFill>
                  <a:schemeClr val="accent2"/>
                </a:solidFill>
                <a:latin typeface="Arial"/>
                <a:ea typeface="Arial"/>
                <a:cs typeface="Arial"/>
                <a:sym typeface="Arial"/>
              </a:rPr>
              <a:t> has shown a rapid growth trend. </a:t>
            </a:r>
            <a:endParaRPr sz="1700">
              <a:solidFill>
                <a:schemeClr val="accent2"/>
              </a:solidFill>
              <a:latin typeface="Arial"/>
              <a:ea typeface="Arial"/>
              <a:cs typeface="Arial"/>
              <a:sym typeface="Arial"/>
            </a:endParaRPr>
          </a:p>
          <a:p>
            <a:pPr indent="0" lvl="0" marL="457200" rtl="0" algn="l">
              <a:spcBef>
                <a:spcPts val="0"/>
              </a:spcBef>
              <a:spcAft>
                <a:spcPts val="0"/>
              </a:spcAft>
              <a:buNone/>
            </a:pPr>
            <a:r>
              <a:t/>
            </a:r>
            <a:endParaRPr sz="1700">
              <a:solidFill>
                <a:schemeClr val="accent2"/>
              </a:solidFill>
              <a:latin typeface="Arial"/>
              <a:ea typeface="Arial"/>
              <a:cs typeface="Arial"/>
              <a:sym typeface="Arial"/>
            </a:endParaRPr>
          </a:p>
          <a:p>
            <a:pPr indent="-336550" lvl="0" marL="457200" rtl="0" algn="l">
              <a:spcBef>
                <a:spcPts val="0"/>
              </a:spcBef>
              <a:spcAft>
                <a:spcPts val="0"/>
              </a:spcAft>
              <a:buClr>
                <a:schemeClr val="accent2"/>
              </a:buClr>
              <a:buSzPts val="1700"/>
              <a:buFont typeface="Arial"/>
              <a:buChar char="●"/>
            </a:pPr>
            <a:r>
              <a:rPr lang="en" sz="1700">
                <a:solidFill>
                  <a:schemeClr val="accent2"/>
                </a:solidFill>
                <a:latin typeface="Arial"/>
                <a:ea typeface="Arial"/>
                <a:cs typeface="Arial"/>
                <a:sym typeface="Arial"/>
              </a:rPr>
              <a:t>At the same time, the level of </a:t>
            </a:r>
            <a:r>
              <a:rPr b="1" lang="en" sz="1700">
                <a:solidFill>
                  <a:schemeClr val="accent2"/>
                </a:solidFill>
                <a:latin typeface="Arial"/>
                <a:ea typeface="Arial"/>
                <a:cs typeface="Arial"/>
                <a:sym typeface="Arial"/>
              </a:rPr>
              <a:t>electricity prices</a:t>
            </a:r>
            <a:r>
              <a:rPr lang="en" sz="1700">
                <a:solidFill>
                  <a:schemeClr val="accent2"/>
                </a:solidFill>
                <a:latin typeface="Arial"/>
                <a:ea typeface="Arial"/>
                <a:cs typeface="Arial"/>
                <a:sym typeface="Arial"/>
              </a:rPr>
              <a:t> has also changed with the size of the market, with prices fluctuating, but generally showing an upward trend.</a:t>
            </a:r>
            <a:endParaRPr sz="1700">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None/>
            </a:pPr>
            <a:r>
              <a:t/>
            </a:r>
            <a:endParaRPr/>
          </a:p>
        </p:txBody>
      </p:sp>
      <p:sp>
        <p:nvSpPr>
          <p:cNvPr id="284" name="Google Shape;284;p38"/>
          <p:cNvSpPr txBox="1"/>
          <p:nvPr/>
        </p:nvSpPr>
        <p:spPr>
          <a:xfrm>
            <a:off x="2566650" y="945600"/>
            <a:ext cx="4010700" cy="809100"/>
          </a:xfrm>
          <a:prstGeom prst="rect">
            <a:avLst/>
          </a:prstGeom>
          <a:noFill/>
          <a:ln>
            <a:noFill/>
          </a:ln>
        </p:spPr>
        <p:txBody>
          <a:bodyPr anchorCtr="0" anchor="t" bIns="91425" lIns="91425" spcFirstLastPara="1" rIns="91425" wrap="square" tIns="91425">
            <a:spAutoFit/>
          </a:bodyPr>
          <a:lstStyle/>
          <a:p>
            <a:pPr indent="-228600" lvl="0" marL="317500" rtl="0" algn="l">
              <a:lnSpc>
                <a:spcPct val="115000"/>
              </a:lnSpc>
              <a:spcBef>
                <a:spcPts val="0"/>
              </a:spcBef>
              <a:spcAft>
                <a:spcPts val="0"/>
              </a:spcAft>
              <a:buClr>
                <a:srgbClr val="1B1E25"/>
              </a:buClr>
              <a:buSzPts val="2050"/>
              <a:buFont typeface="Roboto"/>
              <a:buNone/>
            </a:pPr>
            <a:r>
              <a:rPr lang="en" sz="1600">
                <a:solidFill>
                  <a:schemeClr val="dk1"/>
                </a:solidFill>
                <a:highlight>
                  <a:srgbClr val="FFFFFF"/>
                </a:highlight>
                <a:latin typeface="Roboto"/>
                <a:ea typeface="Roboto"/>
                <a:cs typeface="Roboto"/>
                <a:sym typeface="Roboto"/>
              </a:rPr>
              <a:t>Electricity Market Size &amp; Trends</a:t>
            </a:r>
            <a:endParaRPr sz="16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7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Arial"/>
                <a:ea typeface="Arial"/>
                <a:cs typeface="Arial"/>
                <a:sym typeface="Arial"/>
              </a:rPr>
              <a:t>                    </a:t>
            </a:r>
            <a:endParaRPr sz="2500">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                    </a:t>
            </a:r>
            <a:r>
              <a:rPr b="1" lang="en">
                <a:latin typeface="Arial"/>
                <a:ea typeface="Arial"/>
                <a:cs typeface="Arial"/>
                <a:sym typeface="Arial"/>
              </a:rPr>
              <a:t>Electricity Consumption</a:t>
            </a:r>
            <a:endParaRPr b="1" sz="4400">
              <a:latin typeface="Arial"/>
              <a:ea typeface="Arial"/>
              <a:cs typeface="Arial"/>
              <a:sym typeface="Arial"/>
            </a:endParaRPr>
          </a:p>
          <a:p>
            <a:pPr indent="0" lvl="0" marL="0" rtl="0" algn="l">
              <a:spcBef>
                <a:spcPts val="0"/>
              </a:spcBef>
              <a:spcAft>
                <a:spcPts val="0"/>
              </a:spcAft>
              <a:buNone/>
            </a:pPr>
            <a:r>
              <a:t/>
            </a:r>
            <a:endParaRPr sz="2500">
              <a:latin typeface="Arial"/>
              <a:ea typeface="Arial"/>
              <a:cs typeface="Arial"/>
              <a:sym typeface="Arial"/>
            </a:endParaRPr>
          </a:p>
        </p:txBody>
      </p:sp>
      <p:sp>
        <p:nvSpPr>
          <p:cNvPr id="290" name="Google Shape;290;p39"/>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Arial"/>
                <a:ea typeface="Arial"/>
                <a:cs typeface="Arial"/>
                <a:sym typeface="Arial"/>
              </a:rPr>
              <a:t> </a:t>
            </a:r>
            <a:r>
              <a:rPr lang="en" sz="1800">
                <a:latin typeface="Arial"/>
                <a:ea typeface="Arial"/>
                <a:cs typeface="Arial"/>
                <a:sym typeface="Arial"/>
              </a:rPr>
              <a:t>Rising demand may be driving renewable energy generation.</a:t>
            </a:r>
            <a:endParaRPr sz="1800">
              <a:latin typeface="Arial"/>
              <a:ea typeface="Arial"/>
              <a:cs typeface="Arial"/>
              <a:sym typeface="Arial"/>
            </a:endParaRPr>
          </a:p>
          <a:p>
            <a:pPr indent="0" lvl="0" marL="0" rtl="0" algn="l">
              <a:spcBef>
                <a:spcPts val="0"/>
              </a:spcBef>
              <a:spcAft>
                <a:spcPts val="0"/>
              </a:spcAft>
              <a:buNone/>
            </a:pPr>
            <a:r>
              <a:t/>
            </a:r>
            <a:endParaRPr/>
          </a:p>
        </p:txBody>
      </p:sp>
      <p:pic>
        <p:nvPicPr>
          <p:cNvPr id="291" name="Google Shape;291;p39"/>
          <p:cNvPicPr preferRelativeResize="0"/>
          <p:nvPr/>
        </p:nvPicPr>
        <p:blipFill>
          <a:blip r:embed="rId3">
            <a:alphaModFix/>
          </a:blip>
          <a:stretch>
            <a:fillRect/>
          </a:stretch>
        </p:blipFill>
        <p:spPr>
          <a:xfrm>
            <a:off x="2049850" y="1534825"/>
            <a:ext cx="5333526" cy="320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latin typeface="Arial"/>
                <a:ea typeface="Arial"/>
                <a:cs typeface="Arial"/>
                <a:sym typeface="Arial"/>
              </a:rPr>
              <a:t>                  </a:t>
            </a:r>
            <a:r>
              <a:rPr b="1" lang="en" sz="2500">
                <a:latin typeface="Arial"/>
                <a:ea typeface="Arial"/>
                <a:cs typeface="Arial"/>
                <a:sym typeface="Arial"/>
              </a:rPr>
              <a:t>  </a:t>
            </a:r>
            <a:r>
              <a:rPr b="1" lang="en">
                <a:latin typeface="Arial"/>
                <a:ea typeface="Arial"/>
                <a:cs typeface="Arial"/>
                <a:sym typeface="Arial"/>
              </a:rPr>
              <a:t>Electricity Consumption</a:t>
            </a:r>
            <a:endParaRPr b="1">
              <a:latin typeface="Fira Sans Extra Condensed"/>
              <a:ea typeface="Fira Sans Extra Condensed"/>
              <a:cs typeface="Fira Sans Extra Condensed"/>
              <a:sym typeface="Fira Sans Extra Condensed"/>
            </a:endParaRPr>
          </a:p>
        </p:txBody>
      </p:sp>
      <p:sp>
        <p:nvSpPr>
          <p:cNvPr id="297" name="Google Shape;297;p40"/>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Different machine learning algorithms to regress and predict the total electricity sales in Colorado to determine how electricity demand has changed over the last three decades.</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349250" lvl="0" marL="457200" rtl="0" algn="l">
              <a:spcBef>
                <a:spcPts val="0"/>
              </a:spcBef>
              <a:spcAft>
                <a:spcPts val="0"/>
              </a:spcAft>
              <a:buClr>
                <a:schemeClr val="accent2"/>
              </a:buClr>
              <a:buSzPts val="1900"/>
              <a:buFont typeface="Arial"/>
              <a:buChar char="●"/>
            </a:pPr>
            <a:r>
              <a:rPr lang="en" sz="1900">
                <a:solidFill>
                  <a:schemeClr val="accent2"/>
                </a:solidFill>
                <a:latin typeface="Arial"/>
                <a:ea typeface="Arial"/>
                <a:cs typeface="Arial"/>
                <a:sym typeface="Arial"/>
              </a:rPr>
              <a:t>Multiple linear regression</a:t>
            </a:r>
            <a:endParaRPr sz="1900">
              <a:solidFill>
                <a:schemeClr val="accent2"/>
              </a:solidFill>
              <a:latin typeface="Arial"/>
              <a:ea typeface="Arial"/>
              <a:cs typeface="Arial"/>
              <a:sym typeface="Arial"/>
            </a:endParaRPr>
          </a:p>
          <a:p>
            <a:pPr indent="-349250" lvl="0" marL="457200" rtl="0" algn="l">
              <a:spcBef>
                <a:spcPts val="0"/>
              </a:spcBef>
              <a:spcAft>
                <a:spcPts val="0"/>
              </a:spcAft>
              <a:buClr>
                <a:schemeClr val="accent2"/>
              </a:buClr>
              <a:buSzPts val="1900"/>
              <a:buFont typeface="Arial"/>
              <a:buChar char="●"/>
            </a:pPr>
            <a:r>
              <a:rPr lang="en" sz="1900">
                <a:solidFill>
                  <a:schemeClr val="accent2"/>
                </a:solidFill>
                <a:latin typeface="Arial"/>
                <a:ea typeface="Arial"/>
                <a:cs typeface="Arial"/>
                <a:sym typeface="Arial"/>
              </a:rPr>
              <a:t>Decision Tree</a:t>
            </a:r>
            <a:endParaRPr sz="1900">
              <a:solidFill>
                <a:schemeClr val="accent2"/>
              </a:solidFill>
              <a:latin typeface="Arial"/>
              <a:ea typeface="Arial"/>
              <a:cs typeface="Arial"/>
              <a:sym typeface="Arial"/>
            </a:endParaRPr>
          </a:p>
          <a:p>
            <a:pPr indent="-349250" lvl="0" marL="457200" rtl="0" algn="l">
              <a:spcBef>
                <a:spcPts val="0"/>
              </a:spcBef>
              <a:spcAft>
                <a:spcPts val="0"/>
              </a:spcAft>
              <a:buClr>
                <a:schemeClr val="accent2"/>
              </a:buClr>
              <a:buSzPts val="1900"/>
              <a:buFont typeface="Arial"/>
              <a:buChar char="●"/>
            </a:pPr>
            <a:r>
              <a:rPr lang="en" sz="1900">
                <a:solidFill>
                  <a:schemeClr val="accent2"/>
                </a:solidFill>
                <a:latin typeface="Arial"/>
                <a:ea typeface="Arial"/>
                <a:cs typeface="Arial"/>
                <a:sym typeface="Arial"/>
              </a:rPr>
              <a:t>Random Forest</a:t>
            </a:r>
            <a:endParaRPr sz="1900">
              <a:solidFill>
                <a:schemeClr val="accent2"/>
              </a:solidFill>
              <a:latin typeface="Arial"/>
              <a:ea typeface="Arial"/>
              <a:cs typeface="Arial"/>
              <a:sym typeface="Arial"/>
            </a:endParaRPr>
          </a:p>
          <a:p>
            <a:pPr indent="-349250" lvl="0" marL="457200" rtl="0" algn="l">
              <a:spcBef>
                <a:spcPts val="0"/>
              </a:spcBef>
              <a:spcAft>
                <a:spcPts val="0"/>
              </a:spcAft>
              <a:buClr>
                <a:schemeClr val="accent2"/>
              </a:buClr>
              <a:buSzPts val="1900"/>
              <a:buFont typeface="Arial"/>
              <a:buChar char="●"/>
            </a:pPr>
            <a:r>
              <a:rPr lang="en" sz="1900">
                <a:solidFill>
                  <a:schemeClr val="accent2"/>
                </a:solidFill>
                <a:latin typeface="Arial"/>
                <a:ea typeface="Arial"/>
                <a:cs typeface="Arial"/>
                <a:sym typeface="Arial"/>
              </a:rPr>
              <a:t>Support vector machine</a:t>
            </a:r>
            <a:endParaRPr sz="1900">
              <a:solidFill>
                <a:schemeClr val="accent2"/>
              </a:solidFill>
              <a:latin typeface="Arial"/>
              <a:ea typeface="Arial"/>
              <a:cs typeface="Arial"/>
              <a:sym typeface="Arial"/>
            </a:endParaRPr>
          </a:p>
          <a:p>
            <a:pPr indent="0" lvl="0" marL="0" rtl="0" algn="l">
              <a:spcBef>
                <a:spcPts val="0"/>
              </a:spcBef>
              <a:spcAft>
                <a:spcPts val="0"/>
              </a:spcAft>
              <a:buNone/>
            </a:pPr>
            <a:r>
              <a:t/>
            </a:r>
            <a:endParaRPr sz="2100">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100">
              <a:solidFill>
                <a:schemeClr val="accent2"/>
              </a:solidFill>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ctrTitle"/>
          </p:nvPr>
        </p:nvSpPr>
        <p:spPr>
          <a:xfrm>
            <a:off x="720000" y="967075"/>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latin typeface="Arial"/>
                <a:ea typeface="Arial"/>
                <a:cs typeface="Arial"/>
                <a:sym typeface="Arial"/>
              </a:rPr>
              <a:t>Model Check</a:t>
            </a:r>
            <a:endParaRPr sz="3700">
              <a:latin typeface="Arial"/>
              <a:ea typeface="Arial"/>
              <a:cs typeface="Arial"/>
              <a:sym typeface="Arial"/>
            </a:endParaRPr>
          </a:p>
        </p:txBody>
      </p:sp>
      <p:sp>
        <p:nvSpPr>
          <p:cNvPr id="303" name="Google Shape;303;p41"/>
          <p:cNvSpPr txBox="1"/>
          <p:nvPr>
            <p:ph idx="1" type="body"/>
          </p:nvPr>
        </p:nvSpPr>
        <p:spPr>
          <a:xfrm>
            <a:off x="720000" y="1450700"/>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Arial"/>
                <a:ea typeface="Arial"/>
                <a:cs typeface="Arial"/>
                <a:sym typeface="Arial"/>
              </a:rPr>
              <a:t>From the root mean square error (RMSE) of these four models, we can see that the multiple linear regression model performs best in predicting electricity sales, which may be related to the linear relationship between the response variable and the predictor variable.</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p:txBody>
      </p:sp>
      <p:sp>
        <p:nvSpPr>
          <p:cNvPr id="304" name="Google Shape;304;p41"/>
          <p:cNvSpPr txBox="1"/>
          <p:nvPr/>
        </p:nvSpPr>
        <p:spPr>
          <a:xfrm>
            <a:off x="2321075" y="351475"/>
            <a:ext cx="56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accent2"/>
                </a:solidFill>
              </a:rPr>
              <a:t>Electricity Consumption</a:t>
            </a:r>
            <a:endParaRPr b="1" sz="2800">
              <a:solidFill>
                <a:schemeClr val="accent2"/>
              </a:solidFill>
              <a:latin typeface="Fira Sans Extra Condensed"/>
              <a:ea typeface="Fira Sans Extra Condensed"/>
              <a:cs typeface="Fira Sans Extra Condensed"/>
              <a:sym typeface="Fira Sans Extra Condensed"/>
            </a:endParaRPr>
          </a:p>
        </p:txBody>
      </p:sp>
      <p:pic>
        <p:nvPicPr>
          <p:cNvPr id="305" name="Google Shape;305;p41"/>
          <p:cNvPicPr preferRelativeResize="0"/>
          <p:nvPr/>
        </p:nvPicPr>
        <p:blipFill>
          <a:blip r:embed="rId3">
            <a:alphaModFix/>
          </a:blip>
          <a:stretch>
            <a:fillRect/>
          </a:stretch>
        </p:blipFill>
        <p:spPr>
          <a:xfrm>
            <a:off x="768538" y="2911500"/>
            <a:ext cx="7606926" cy="122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ctrTitle"/>
          </p:nvPr>
        </p:nvSpPr>
        <p:spPr>
          <a:xfrm>
            <a:off x="720000" y="8475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latin typeface="Arial"/>
                <a:ea typeface="Arial"/>
                <a:cs typeface="Arial"/>
                <a:sym typeface="Arial"/>
              </a:rPr>
              <a:t>Ensemble</a:t>
            </a:r>
            <a:endParaRPr sz="3700">
              <a:latin typeface="Arial"/>
              <a:ea typeface="Arial"/>
              <a:cs typeface="Arial"/>
              <a:sym typeface="Arial"/>
            </a:endParaRPr>
          </a:p>
        </p:txBody>
      </p:sp>
      <p:sp>
        <p:nvSpPr>
          <p:cNvPr id="311" name="Google Shape;311;p42"/>
          <p:cNvSpPr txBox="1"/>
          <p:nvPr>
            <p:ph idx="1" type="body"/>
          </p:nvPr>
        </p:nvSpPr>
        <p:spPr>
          <a:xfrm>
            <a:off x="720000" y="1253088"/>
            <a:ext cx="7704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Arial"/>
                <a:ea typeface="Arial"/>
                <a:cs typeface="Arial"/>
                <a:sym typeface="Arial"/>
              </a:rPr>
              <a:t>Now we train multiple models simultaneously, cross-validate them and calculate evaluation metrics that help us choose the best model.</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p:txBody>
      </p:sp>
      <p:pic>
        <p:nvPicPr>
          <p:cNvPr id="312" name="Google Shape;312;p42"/>
          <p:cNvPicPr preferRelativeResize="0"/>
          <p:nvPr/>
        </p:nvPicPr>
        <p:blipFill>
          <a:blip r:embed="rId3">
            <a:alphaModFix/>
          </a:blip>
          <a:stretch>
            <a:fillRect/>
          </a:stretch>
        </p:blipFill>
        <p:spPr>
          <a:xfrm>
            <a:off x="5468800" y="1868700"/>
            <a:ext cx="2873702" cy="2873702"/>
          </a:xfrm>
          <a:prstGeom prst="rect">
            <a:avLst/>
          </a:prstGeom>
          <a:noFill/>
          <a:ln>
            <a:noFill/>
          </a:ln>
        </p:spPr>
      </p:pic>
      <p:sp>
        <p:nvSpPr>
          <p:cNvPr id="313" name="Google Shape;313;p42"/>
          <p:cNvSpPr txBox="1"/>
          <p:nvPr/>
        </p:nvSpPr>
        <p:spPr>
          <a:xfrm>
            <a:off x="2025000" y="370050"/>
            <a:ext cx="711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accent2"/>
                </a:solidFill>
              </a:rPr>
              <a:t>Electricity Consumption</a:t>
            </a:r>
            <a:endParaRPr b="1"/>
          </a:p>
        </p:txBody>
      </p:sp>
      <p:sp>
        <p:nvSpPr>
          <p:cNvPr id="314" name="Google Shape;314;p42"/>
          <p:cNvSpPr txBox="1"/>
          <p:nvPr/>
        </p:nvSpPr>
        <p:spPr>
          <a:xfrm>
            <a:off x="861500" y="2280175"/>
            <a:ext cx="3843600" cy="1349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sz="1700">
                <a:solidFill>
                  <a:srgbClr val="073763"/>
                </a:solidFill>
              </a:rPr>
              <a:t>From the Mean Absolute Error(MAE) and root mean square error (RMSE) shows that </a:t>
            </a:r>
            <a:r>
              <a:rPr b="1" lang="en" sz="1700">
                <a:solidFill>
                  <a:srgbClr val="073763"/>
                </a:solidFill>
              </a:rPr>
              <a:t>the best performing model is multiple linear regression</a:t>
            </a:r>
            <a:endParaRPr b="1" sz="1700">
              <a:solidFill>
                <a:srgbClr val="07376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ctrTitle"/>
          </p:nvPr>
        </p:nvSpPr>
        <p:spPr>
          <a:xfrm>
            <a:off x="720000" y="540000"/>
            <a:ext cx="77040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Arial"/>
                <a:ea typeface="Arial"/>
                <a:cs typeface="Arial"/>
                <a:sym typeface="Arial"/>
              </a:rPr>
              <a:t>                                    </a:t>
            </a:r>
            <a:r>
              <a:rPr b="1" lang="en">
                <a:latin typeface="Arial"/>
                <a:ea typeface="Arial"/>
                <a:cs typeface="Arial"/>
                <a:sym typeface="Arial"/>
              </a:rPr>
              <a:t>Renewable Energy Analysis</a:t>
            </a:r>
            <a:endParaRPr b="1">
              <a:latin typeface="Arial"/>
              <a:ea typeface="Arial"/>
              <a:cs typeface="Arial"/>
              <a:sym typeface="Arial"/>
            </a:endParaRPr>
          </a:p>
        </p:txBody>
      </p:sp>
      <p:sp>
        <p:nvSpPr>
          <p:cNvPr id="320" name="Google Shape;320;p43"/>
          <p:cNvSpPr txBox="1"/>
          <p:nvPr>
            <p:ph idx="1" type="body"/>
          </p:nvPr>
        </p:nvSpPr>
        <p:spPr>
          <a:xfrm>
            <a:off x="720000" y="1022075"/>
            <a:ext cx="7704000" cy="3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rial"/>
                <a:ea typeface="Arial"/>
                <a:cs typeface="Arial"/>
                <a:sym typeface="Arial"/>
              </a:rPr>
              <a:t>There is generally an apparent </a:t>
            </a:r>
            <a:r>
              <a:rPr b="1" lang="en" sz="1700">
                <a:latin typeface="Arial"/>
                <a:ea typeface="Arial"/>
                <a:cs typeface="Arial"/>
                <a:sym typeface="Arial"/>
              </a:rPr>
              <a:t>upward trend</a:t>
            </a:r>
            <a:r>
              <a:rPr lang="en" sz="1700">
                <a:latin typeface="Arial"/>
                <a:ea typeface="Arial"/>
                <a:cs typeface="Arial"/>
                <a:sym typeface="Arial"/>
              </a:rPr>
              <a:t>, so it seems </a:t>
            </a:r>
            <a:r>
              <a:rPr b="1" lang="en" sz="1700">
                <a:latin typeface="Arial"/>
                <a:ea typeface="Arial"/>
                <a:cs typeface="Arial"/>
                <a:sym typeface="Arial"/>
              </a:rPr>
              <a:t>not stationary</a:t>
            </a:r>
            <a:r>
              <a:rPr lang="en" sz="1700">
                <a:latin typeface="Arial"/>
                <a:ea typeface="Arial"/>
                <a:cs typeface="Arial"/>
                <a:sym typeface="Arial"/>
              </a:rPr>
              <a:t>.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In order to do the following analysis and forecast works. we need to do </a:t>
            </a:r>
            <a:r>
              <a:rPr b="1" lang="en" sz="1700">
                <a:latin typeface="Arial"/>
                <a:ea typeface="Arial"/>
                <a:cs typeface="Arial"/>
                <a:sym typeface="Arial"/>
              </a:rPr>
              <a:t>transformations</a:t>
            </a:r>
            <a:r>
              <a:rPr lang="en" sz="1700">
                <a:latin typeface="Arial"/>
                <a:ea typeface="Arial"/>
                <a:cs typeface="Arial"/>
                <a:sym typeface="Arial"/>
              </a:rPr>
              <a:t>.</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p:txBody>
      </p:sp>
      <p:pic>
        <p:nvPicPr>
          <p:cNvPr id="321" name="Google Shape;321;p43"/>
          <p:cNvPicPr preferRelativeResize="0"/>
          <p:nvPr/>
        </p:nvPicPr>
        <p:blipFill>
          <a:blip r:embed="rId3">
            <a:alphaModFix/>
          </a:blip>
          <a:stretch>
            <a:fillRect/>
          </a:stretch>
        </p:blipFill>
        <p:spPr>
          <a:xfrm>
            <a:off x="1765350" y="2070475"/>
            <a:ext cx="4492076" cy="2601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surance Plan by Slidesgo">
  <a:themeElements>
    <a:clrScheme name="Simple Light">
      <a:dk1>
        <a:srgbClr val="000000"/>
      </a:dk1>
      <a:lt1>
        <a:srgbClr val="FFFFFF"/>
      </a:lt1>
      <a:dk2>
        <a:srgbClr val="595959"/>
      </a:dk2>
      <a:lt2>
        <a:srgbClr val="EEEEEE"/>
      </a:lt2>
      <a:accent1>
        <a:srgbClr val="00D6C0"/>
      </a:accent1>
      <a:accent2>
        <a:srgbClr val="073763"/>
      </a:accent2>
      <a:accent3>
        <a:srgbClr val="0B5394"/>
      </a:accent3>
      <a:accent4>
        <a:srgbClr val="3D85C6"/>
      </a:accent4>
      <a:accent5>
        <a:srgbClr val="008275"/>
      </a:accent5>
      <a:accent6>
        <a:srgbClr val="00AE9D"/>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